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1" r:id="rId2"/>
    <p:sldId id="2562" r:id="rId3"/>
    <p:sldId id="2563" r:id="rId4"/>
    <p:sldId id="2564" r:id="rId5"/>
    <p:sldId id="2566" r:id="rId6"/>
    <p:sldId id="2587" r:id="rId7"/>
    <p:sldId id="2588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gitální platby" id="{91D3195B-8199-4567-AEC9-5426EE081FCC}">
          <p14:sldIdLst>
            <p14:sldId id="2561"/>
            <p14:sldId id="2562"/>
          </p14:sldIdLst>
        </p14:section>
        <p14:section name="Návrh řešení digitálních plateb" id="{A7C607F3-73D7-4ED3-9FF1-44CDED12ED26}">
          <p14:sldIdLst>
            <p14:sldId id="2563"/>
            <p14:sldId id="2564"/>
          </p14:sldIdLst>
        </p14:section>
        <p14:section name="Aktuální stav a historie" id="{13EFE5E1-F1F6-4F81-83D4-D39F3419CCB2}">
          <p14:sldIdLst>
            <p14:sldId id="2566"/>
            <p14:sldId id="2587"/>
            <p14:sldId id="2588"/>
          </p14:sldIdLst>
        </p14:section>
      </p14:sectionLst>
    </p:ext>
    <p:ext uri="{EFAFB233-063F-42B5-8137-9DF3F51BA10A}">
      <p15:sldGuideLst xmlns:p15="http://schemas.microsoft.com/office/powerpoint/2012/main">
        <p15:guide id="1" pos="6924" userDrawn="1">
          <p15:clr>
            <a:srgbClr val="A4A3A4"/>
          </p15:clr>
        </p15:guide>
        <p15:guide id="2" pos="279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3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1FD246-04AD-40C2-B693-12F1D780F0B3}" v="258" dt="2025-06-04T08:36:43.9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6" autoAdjust="0"/>
    <p:restoredTop sz="96322"/>
  </p:normalViewPr>
  <p:slideViewPr>
    <p:cSldViewPr snapToGrid="0">
      <p:cViewPr>
        <p:scale>
          <a:sx n="64" d="100"/>
          <a:sy n="64" d="100"/>
        </p:scale>
        <p:origin x="680" y="-4"/>
      </p:cViewPr>
      <p:guideLst>
        <p:guide pos="6924"/>
        <p:guide pos="279"/>
        <p:guide orient="horz" pos="1139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36" Type="http://schemas.microsoft.com/office/2016/11/relationships/changesInfo" Target="changesInfos/changesInfo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ař Pavel" userId="5994fe79-469b-4b03-9378-379b7d4d99ae" providerId="ADAL" clId="{E71A53B5-D298-4046-BAE3-2F5F41143870}"/>
    <pc:docChg chg="modSld">
      <pc:chgData name="Tesař Pavel" userId="5994fe79-469b-4b03-9378-379b7d4d99ae" providerId="ADAL" clId="{E71A53B5-D298-4046-BAE3-2F5F41143870}" dt="2025-06-02T14:11:39.116" v="0" actId="20577"/>
      <pc:docMkLst>
        <pc:docMk/>
      </pc:docMkLst>
      <pc:sldChg chg="modSp mod">
        <pc:chgData name="Tesař Pavel" userId="5994fe79-469b-4b03-9378-379b7d4d99ae" providerId="ADAL" clId="{E71A53B5-D298-4046-BAE3-2F5F41143870}" dt="2025-06-02T14:11:39.116" v="0" actId="20577"/>
        <pc:sldMkLst>
          <pc:docMk/>
          <pc:sldMk cId="514239739" sldId="262"/>
        </pc:sldMkLst>
        <pc:spChg chg="mod">
          <ac:chgData name="Tesař Pavel" userId="5994fe79-469b-4b03-9378-379b7d4d99ae" providerId="ADAL" clId="{E71A53B5-D298-4046-BAE3-2F5F41143870}" dt="2025-06-02T14:11:39.116" v="0" actId="20577"/>
          <ac:spMkLst>
            <pc:docMk/>
            <pc:sldMk cId="514239739" sldId="262"/>
            <ac:spMk id="3" creationId="{00000000-0000-0000-0000-000000000000}"/>
          </ac:spMkLst>
        </pc:spChg>
      </pc:sldChg>
    </pc:docChg>
  </pc:docChgLst>
  <pc:docChgLst>
    <pc:chgData name="Hrabě Pavel" userId="S::pavel.hrabe@dia.gov.cz::904b289e-5fa6-4c39-a96f-4a2c00b2fd8d" providerId="AD" clId="Web-{0D1FD246-04AD-40C2-B693-12F1D780F0B3}"/>
    <pc:docChg chg="addSld delSld modSld sldOrd addSection delSection modSection">
      <pc:chgData name="Hrabě Pavel" userId="S::pavel.hrabe@dia.gov.cz::904b289e-5fa6-4c39-a96f-4a2c00b2fd8d" providerId="AD" clId="Web-{0D1FD246-04AD-40C2-B693-12F1D780F0B3}" dt="2025-06-04T08:36:43.915" v="248" actId="20577"/>
      <pc:docMkLst>
        <pc:docMk/>
      </pc:docMkLst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1948636630" sldId="256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226217107" sldId="257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4287940482" sldId="258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1415115660" sldId="259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4006219002" sldId="260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3436661228" sldId="261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514239739" sldId="262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3015576788" sldId="263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426992643" sldId="264"/>
        </pc:sldMkLst>
      </pc:sldChg>
      <pc:sldChg chg="del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3119142452" sldId="265"/>
        </pc:sldMkLst>
      </pc:sldChg>
      <pc:sldChg chg="modSp add mod modClrScheme addAnim chgLayout">
        <pc:chgData name="Hrabě Pavel" userId="S::pavel.hrabe@dia.gov.cz::904b289e-5fa6-4c39-a96f-4a2c00b2fd8d" providerId="AD" clId="Web-{0D1FD246-04AD-40C2-B693-12F1D780F0B3}" dt="2025-06-04T08:13:28.909" v="3" actId="34807"/>
        <pc:sldMkLst>
          <pc:docMk/>
          <pc:sldMk cId="3187927369" sldId="2561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87927369" sldId="2561"/>
            <ac:spMk id="2" creationId="{4015CD52-4E19-2FB7-4CFD-3ADB84391BF9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87927369" sldId="2561"/>
            <ac:spMk id="3" creationId="{49BFBDBA-4768-6D74-BB5C-EEB9C4788EB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87927369" sldId="2561"/>
            <ac:spMk id="4" creationId="{50C9F253-B4FD-1326-84B3-E9B43CA62BF7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87927369" sldId="2561"/>
            <ac:spMk id="5" creationId="{1A8338C5-C7AB-03AB-24DB-0B406078C726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32:56.690" v="155" actId="20577"/>
        <pc:sldMkLst>
          <pc:docMk/>
          <pc:sldMk cId="388428892" sldId="2562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88428892" sldId="2562"/>
            <ac:spMk id="2" creationId="{519A1483-34A6-1641-F0AB-FEEC1ED12911}"/>
          </ac:spMkLst>
        </pc:spChg>
        <pc:spChg chg="mod">
          <ac:chgData name="Hrabě Pavel" userId="S::pavel.hrabe@dia.gov.cz::904b289e-5fa6-4c39-a96f-4a2c00b2fd8d" providerId="AD" clId="Web-{0D1FD246-04AD-40C2-B693-12F1D780F0B3}" dt="2025-06-04T08:32:56.690" v="155" actId="20577"/>
          <ac:spMkLst>
            <pc:docMk/>
            <pc:sldMk cId="388428892" sldId="2562"/>
            <ac:spMk id="3" creationId="{D22798D5-6726-3BE7-718D-58E7D85E9BBC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88428892" sldId="2562"/>
            <ac:spMk id="5" creationId="{B78A8DFD-3398-6C61-3834-E18626A6CC4F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88428892" sldId="2562"/>
            <ac:spMk id="6" creationId="{80B5472D-FDDF-A7F1-3C86-8D04A994A189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09" v="5" actId="34807"/>
        <pc:sldMkLst>
          <pc:docMk/>
          <pc:sldMk cId="1807290756" sldId="2563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807290756" sldId="2563"/>
            <ac:spMk id="2" creationId="{0EDDED0F-1CE3-7674-519A-0BF5C9A0864A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807290756" sldId="2563"/>
            <ac:spMk id="4" creationId="{B75EC65F-00FA-165A-34CE-D216AC9A9632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807290756" sldId="2563"/>
            <ac:spMk id="5" creationId="{04278188-EAC8-2277-B2BB-BE569D947D2C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33:43.660" v="176" actId="20577"/>
        <pc:sldMkLst>
          <pc:docMk/>
          <pc:sldMk cId="2930968995" sldId="2564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930968995" sldId="2564"/>
            <ac:spMk id="2" creationId="{DC7E4333-96F8-D228-C334-3B9F7AA584B7}"/>
          </ac:spMkLst>
        </pc:spChg>
        <pc:spChg chg="mod">
          <ac:chgData name="Hrabě Pavel" userId="S::pavel.hrabe@dia.gov.cz::904b289e-5fa6-4c39-a96f-4a2c00b2fd8d" providerId="AD" clId="Web-{0D1FD246-04AD-40C2-B693-12F1D780F0B3}" dt="2025-06-04T08:33:43.660" v="176" actId="20577"/>
          <ac:spMkLst>
            <pc:docMk/>
            <pc:sldMk cId="2930968995" sldId="2564"/>
            <ac:spMk id="4" creationId="{90E4E6DF-51C0-6568-27BA-B6F5BC3DD13E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930968995" sldId="2564"/>
            <ac:spMk id="5" creationId="{CD1D2B5D-5FDD-A9C5-CD37-244B77E42AF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930968995" sldId="2564"/>
            <ac:spMk id="6" creationId="{C13E42E7-5D4F-6007-EBD6-5EE7B7289AEF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2930968995" sldId="2564"/>
            <ac:picMk id="7" creationId="{69DD3FA3-E461-4541-9F41-1BEA376B9886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21:29.031" v="28" actId="20577"/>
        <pc:sldMkLst>
          <pc:docMk/>
          <pc:sldMk cId="4048843367" sldId="2565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48843367" sldId="2565"/>
            <ac:spMk id="2" creationId="{85C68AF8-37F0-E30A-31C6-12D8532CF70D}"/>
          </ac:spMkLst>
        </pc:spChg>
        <pc:spChg chg="mod">
          <ac:chgData name="Hrabě Pavel" userId="S::pavel.hrabe@dia.gov.cz::904b289e-5fa6-4c39-a96f-4a2c00b2fd8d" providerId="AD" clId="Web-{0D1FD246-04AD-40C2-B693-12F1D780F0B3}" dt="2025-06-04T08:21:29.031" v="28" actId="20577"/>
          <ac:spMkLst>
            <pc:docMk/>
            <pc:sldMk cId="4048843367" sldId="2565"/>
            <ac:spMk id="4" creationId="{70FEA9BA-CDCA-B01F-AE6D-1FCC1DE74717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48843367" sldId="2565"/>
            <ac:spMk id="5" creationId="{3DC38BA1-828B-F39B-E88F-3D7407EE601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48843367" sldId="2565"/>
            <ac:spMk id="6" creationId="{061788E1-3E3C-3896-063C-C56E5BF1E62E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4048843367" sldId="2565"/>
            <ac:picMk id="7" creationId="{2AC36B00-F79D-49A5-BC32-562F81F187FA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09" v="8" actId="34807"/>
        <pc:sldMkLst>
          <pc:docMk/>
          <pc:sldMk cId="2083553351" sldId="2566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083553351" sldId="2566"/>
            <ac:spMk id="2" creationId="{3F9F446E-28C9-2431-C480-79EFC838938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083553351" sldId="2566"/>
            <ac:spMk id="4" creationId="{6D11CD96-E7F1-CBD1-6842-5920C930C2CE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083553351" sldId="2566"/>
            <ac:spMk id="5" creationId="{B914E64E-953B-A0C7-9A3B-222808E267BA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35:47.257" v="227" actId="20577"/>
        <pc:sldMkLst>
          <pc:docMk/>
          <pc:sldMk cId="3514521783" sldId="2567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514521783" sldId="2567"/>
            <ac:spMk id="2" creationId="{9EB916C0-81CE-193D-1CAA-4B14748443D7}"/>
          </ac:spMkLst>
        </pc:spChg>
        <pc:spChg chg="mod">
          <ac:chgData name="Hrabě Pavel" userId="S::pavel.hrabe@dia.gov.cz::904b289e-5fa6-4c39-a96f-4a2c00b2fd8d" providerId="AD" clId="Web-{0D1FD246-04AD-40C2-B693-12F1D780F0B3}" dt="2025-06-04T08:35:47.257" v="227" actId="20577"/>
          <ac:spMkLst>
            <pc:docMk/>
            <pc:sldMk cId="3514521783" sldId="2567"/>
            <ac:spMk id="4" creationId="{49905A18-A4A1-61D5-3C57-B7A47DEA27D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514521783" sldId="2567"/>
            <ac:spMk id="5" creationId="{E0843ABF-4A85-36F2-82C6-3EA1BADD4B0B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514521783" sldId="2567"/>
            <ac:spMk id="6" creationId="{21CCA05A-DAA2-B098-6D99-7FA400E5D840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3514521783" sldId="2567"/>
            <ac:picMk id="7" creationId="{71C9E978-CD87-457D-9D34-3896EFE15912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22:55.971" v="54" actId="20577"/>
        <pc:sldMkLst>
          <pc:docMk/>
          <pc:sldMk cId="4019783300" sldId="2568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19783300" sldId="2568"/>
            <ac:spMk id="2" creationId="{235B5291-A9CA-7B53-6C64-02E0B6D9F7C6}"/>
          </ac:spMkLst>
        </pc:spChg>
        <pc:spChg chg="mod">
          <ac:chgData name="Hrabě Pavel" userId="S::pavel.hrabe@dia.gov.cz::904b289e-5fa6-4c39-a96f-4a2c00b2fd8d" providerId="AD" clId="Web-{0D1FD246-04AD-40C2-B693-12F1D780F0B3}" dt="2025-06-04T08:22:55.971" v="54" actId="20577"/>
          <ac:spMkLst>
            <pc:docMk/>
            <pc:sldMk cId="4019783300" sldId="2568"/>
            <ac:spMk id="4" creationId="{BCF84A00-CCDF-7B22-1B6F-F325F7A86BC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19783300" sldId="2568"/>
            <ac:spMk id="5" creationId="{49095FB3-3FE1-5A13-3EC0-A2AB38A3FFEC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19783300" sldId="2568"/>
            <ac:spMk id="6" creationId="{FD222F00-EA71-36F8-1A79-43315532448C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4019783300" sldId="2568"/>
            <ac:picMk id="7" creationId="{149F1A2C-121B-4E50-A724-B639BD085A4A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09" v="11" actId="34807"/>
        <pc:sldMkLst>
          <pc:docMk/>
          <pc:sldMk cId="1853560992" sldId="2569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853560992" sldId="2569"/>
            <ac:spMk id="2" creationId="{23BA1D5B-1300-C8A4-07F6-4B43F529BB9C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853560992" sldId="2569"/>
            <ac:spMk id="4" creationId="{E7531054-2D67-9BBB-3991-74DB4158D5D2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853560992" sldId="2569"/>
            <ac:spMk id="5" creationId="{430B7F1E-EDAC-4ED6-7B80-41B29919E64B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09" v="12" actId="34807"/>
        <pc:sldMkLst>
          <pc:docMk/>
          <pc:sldMk cId="918757230" sldId="2570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918757230" sldId="2570"/>
            <ac:spMk id="2" creationId="{CA51C6AB-D067-9F1B-0591-930EAA0B9166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918757230" sldId="2570"/>
            <ac:spMk id="4" creationId="{F0204A19-5DE1-81E1-2F2B-C475C2BEE0FE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918757230" sldId="2570"/>
            <ac:spMk id="5" creationId="{EE85D626-EC63-FB92-0564-8CD32BCB85C5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918757230" sldId="2570"/>
            <ac:spMk id="6" creationId="{38E53809-27D5-9536-8DAF-7D9A9E4E6D65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918757230" sldId="2570"/>
            <ac:picMk id="7" creationId="{46DFE7FE-EEC9-438A-8A8E-10282A4FA869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36:43.915" v="248" actId="20577"/>
        <pc:sldMkLst>
          <pc:docMk/>
          <pc:sldMk cId="2157229999" sldId="2571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157229999" sldId="2571"/>
            <ac:spMk id="2" creationId="{04A166B9-FDC4-EED8-7D51-57FD4E8C625E}"/>
          </ac:spMkLst>
        </pc:spChg>
        <pc:spChg chg="mod">
          <ac:chgData name="Hrabě Pavel" userId="S::pavel.hrabe@dia.gov.cz::904b289e-5fa6-4c39-a96f-4a2c00b2fd8d" providerId="AD" clId="Web-{0D1FD246-04AD-40C2-B693-12F1D780F0B3}" dt="2025-06-04T08:36:43.915" v="248" actId="20577"/>
          <ac:spMkLst>
            <pc:docMk/>
            <pc:sldMk cId="2157229999" sldId="2571"/>
            <ac:spMk id="4" creationId="{C482D2D4-17C5-5751-44EE-B3595D13DDAE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157229999" sldId="2571"/>
            <ac:spMk id="5" creationId="{E1807F41-46DE-DF88-2B67-B1B9671AE7B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157229999" sldId="2571"/>
            <ac:spMk id="6" creationId="{D8F3241A-E66C-CF04-CB90-DDE10F2B30B5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2157229999" sldId="2571"/>
            <ac:picMk id="7" creationId="{D5E45DCF-65E4-4571-8637-F3379315C31D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09" v="14" actId="34807"/>
        <pc:sldMkLst>
          <pc:docMk/>
          <pc:sldMk cId="1479151068" sldId="2572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479151068" sldId="2572"/>
            <ac:spMk id="2" creationId="{13FF2BE8-322B-884E-3A16-9E5EFED11E7C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479151068" sldId="2572"/>
            <ac:spMk id="4" creationId="{45B3DD1B-E62D-D173-EF25-81D35E4B0BE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479151068" sldId="2572"/>
            <ac:spMk id="5" creationId="{81C7EB6E-0C07-C764-C34B-2C9783A468C5}"/>
          </ac:spMkLst>
        </pc:spChg>
      </pc:sldChg>
      <pc:sldChg chg="add">
        <pc:chgData name="Hrabě Pavel" userId="S::pavel.hrabe@dia.gov.cz::904b289e-5fa6-4c39-a96f-4a2c00b2fd8d" providerId="AD" clId="Web-{0D1FD246-04AD-40C2-B693-12F1D780F0B3}" dt="2025-06-04T08:13:28.706" v="0" actId="34807"/>
        <pc:sldMkLst>
          <pc:docMk/>
          <pc:sldMk cId="3156360392" sldId="2573"/>
        </pc:sldMkLst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09" v="15" actId="34807"/>
        <pc:sldMkLst>
          <pc:docMk/>
          <pc:sldMk cId="409624568" sldId="2574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9624568" sldId="2574"/>
            <ac:spMk id="2" creationId="{23554D67-8A78-DC52-0123-A7F83109CE49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9624568" sldId="2574"/>
            <ac:spMk id="4" creationId="{B316C11D-5B2C-D617-8C2E-C404CE0B3136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9624568" sldId="2574"/>
            <ac:spMk id="5" creationId="{47EBEADF-09EA-9BC5-549E-DAFB394B54D2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9624568" sldId="2574"/>
            <ac:spMk id="6" creationId="{30734543-0783-2485-2B10-BD616226605E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409624568" sldId="2574"/>
            <ac:picMk id="7" creationId="{CEEF73C0-EF4E-46C5-AC74-7A68BA964A88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25" v="16" actId="34807"/>
        <pc:sldMkLst>
          <pc:docMk/>
          <pc:sldMk cId="3098478649" sldId="2575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098478649" sldId="2575"/>
            <ac:spMk id="2" creationId="{918D9C7A-2434-277F-460F-1C479CEDA9BD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098478649" sldId="2575"/>
            <ac:spMk id="4" creationId="{B6E3E94B-982C-4CB7-BF52-01701B44FF2C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098478649" sldId="2575"/>
            <ac:spMk id="5" creationId="{F698C371-9D98-B3A4-E2C2-78CB57BB7889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25" v="17" actId="34807"/>
        <pc:sldMkLst>
          <pc:docMk/>
          <pc:sldMk cId="2815320077" sldId="2576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815320077" sldId="2576"/>
            <ac:spMk id="2" creationId="{8AB9AC0D-B337-2D10-4459-0DD718697CF5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815320077" sldId="2576"/>
            <ac:spMk id="4" creationId="{14432F7A-ED6E-2093-C905-AC47AB69C2AA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815320077" sldId="2576"/>
            <ac:spMk id="5" creationId="{F552B8EE-8D0F-2C51-9828-7C49DBBD378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2815320077" sldId="2576"/>
            <ac:spMk id="6" creationId="{5800DD39-5830-7394-590A-8D60EBDF31A7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2815320077" sldId="2576"/>
            <ac:picMk id="7" creationId="{A01E3C41-0202-4CBF-9B82-5EE774B7A75D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25" v="18" actId="34807"/>
        <pc:sldMkLst>
          <pc:docMk/>
          <pc:sldMk cId="1326489248" sldId="2577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326489248" sldId="2577"/>
            <ac:spMk id="2" creationId="{8EA9B765-A0D2-0BCD-76D2-C5E2D378AAD6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326489248" sldId="2577"/>
            <ac:spMk id="4" creationId="{2A7B8979-21D9-F7DE-F8A8-ED898EFF3E30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326489248" sldId="2577"/>
            <ac:spMk id="5" creationId="{C4C973E1-E5D6-37B1-CD2A-E572FE50B19E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25" v="19" actId="34807"/>
        <pc:sldMkLst>
          <pc:docMk/>
          <pc:sldMk cId="1669542678" sldId="2578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69542678" sldId="2578"/>
            <ac:spMk id="2" creationId="{FCD2DB33-1087-F301-7409-64A3F8D17A7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69542678" sldId="2578"/>
            <ac:spMk id="4" creationId="{1AD1AF9E-FE16-081D-91ED-2D39F1580BB9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69542678" sldId="2578"/>
            <ac:spMk id="5" creationId="{A3187CE5-4F6F-9753-CACD-A5B1F162B3C6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69542678" sldId="2578"/>
            <ac:spMk id="6" creationId="{103E11E2-192E-4935-5D6E-08084662AB1D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1669542678" sldId="2578"/>
            <ac:picMk id="7" creationId="{077E090A-9020-4017-955F-2AA9DB1B2EC8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13:28.925" v="20" actId="34807"/>
        <pc:sldMkLst>
          <pc:docMk/>
          <pc:sldMk cId="1739007126" sldId="2579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739007126" sldId="2579"/>
            <ac:spMk id="2" creationId="{C9117A49-CA49-DAF0-0425-B7C7C25D443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739007126" sldId="2579"/>
            <ac:spMk id="4" creationId="{71C41BD7-C987-8A91-AA9D-8657370A2C4C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739007126" sldId="2579"/>
            <ac:spMk id="5" creationId="{5606042A-2E3A-5845-6957-751A90A5F288}"/>
          </ac:spMkLst>
        </pc:sp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29:22.310" v="136" actId="20577"/>
        <pc:sldMkLst>
          <pc:docMk/>
          <pc:sldMk cId="3021206879" sldId="2580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021206879" sldId="2580"/>
            <ac:spMk id="2" creationId="{86D10C0A-23D9-5E32-1E2B-267BA8FC3990}"/>
          </ac:spMkLst>
        </pc:spChg>
        <pc:spChg chg="mod">
          <ac:chgData name="Hrabě Pavel" userId="S::pavel.hrabe@dia.gov.cz::904b289e-5fa6-4c39-a96f-4a2c00b2fd8d" providerId="AD" clId="Web-{0D1FD246-04AD-40C2-B693-12F1D780F0B3}" dt="2025-06-04T08:29:22.310" v="136" actId="20577"/>
          <ac:spMkLst>
            <pc:docMk/>
            <pc:sldMk cId="3021206879" sldId="2580"/>
            <ac:spMk id="4" creationId="{D80BB8D8-0C6B-D0EA-D6F2-06DA11AC32CA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021206879" sldId="2580"/>
            <ac:spMk id="5" creationId="{F1476D03-3FBC-033F-1F49-B9B3A403A7A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021206879" sldId="2580"/>
            <ac:spMk id="6" creationId="{597C656D-F4EE-CDC9-674F-7058CA66237B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3021206879" sldId="2580"/>
            <ac:picMk id="7" creationId="{00E58B7E-A6DF-4979-ABFB-C81F6B83E472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30:13.405" v="145" actId="20577"/>
        <pc:sldMkLst>
          <pc:docMk/>
          <pc:sldMk cId="1676949856" sldId="2581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76949856" sldId="2581"/>
            <ac:spMk id="2" creationId="{12402F94-12AA-B930-2086-AE6BD646E1F8}"/>
          </ac:spMkLst>
        </pc:spChg>
        <pc:spChg chg="mod">
          <ac:chgData name="Hrabě Pavel" userId="S::pavel.hrabe@dia.gov.cz::904b289e-5fa6-4c39-a96f-4a2c00b2fd8d" providerId="AD" clId="Web-{0D1FD246-04AD-40C2-B693-12F1D780F0B3}" dt="2025-06-04T08:30:13.405" v="145" actId="20577"/>
          <ac:spMkLst>
            <pc:docMk/>
            <pc:sldMk cId="1676949856" sldId="2581"/>
            <ac:spMk id="4" creationId="{1712BBEC-6861-B738-6180-51DB5B1D0EB0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76949856" sldId="2581"/>
            <ac:spMk id="5" creationId="{332D24B7-6F0E-2747-B497-5C383F8DFC72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676949856" sldId="2581"/>
            <ac:spMk id="6" creationId="{9AB096E6-232F-C897-6B21-65CA513B13D1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1676949856" sldId="2581"/>
            <ac:picMk id="7" creationId="{ACA7E0B5-F726-471F-8C53-57C43D1D413F}"/>
          </ac:picMkLst>
        </pc:picChg>
      </pc:sldChg>
      <pc:sldChg chg="modSp add mod modTransition modClrScheme addAnim chgLayout">
        <pc:chgData name="Hrabě Pavel" userId="S::pavel.hrabe@dia.gov.cz::904b289e-5fa6-4c39-a96f-4a2c00b2fd8d" providerId="AD" clId="Web-{0D1FD246-04AD-40C2-B693-12F1D780F0B3}" dt="2025-06-04T08:27:07.009" v="98" actId="20577"/>
        <pc:sldMkLst>
          <pc:docMk/>
          <pc:sldMk cId="155745213" sldId="2582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55745213" sldId="2582"/>
            <ac:spMk id="2" creationId="{AEEB15FF-B16A-0A30-967D-3CC9809D9A72}"/>
          </ac:spMkLst>
        </pc:spChg>
        <pc:spChg chg="mod">
          <ac:chgData name="Hrabě Pavel" userId="S::pavel.hrabe@dia.gov.cz::904b289e-5fa6-4c39-a96f-4a2c00b2fd8d" providerId="AD" clId="Web-{0D1FD246-04AD-40C2-B693-12F1D780F0B3}" dt="2025-06-04T08:27:07.009" v="98" actId="20577"/>
          <ac:spMkLst>
            <pc:docMk/>
            <pc:sldMk cId="155745213" sldId="2582"/>
            <ac:spMk id="4" creationId="{765DA383-4D4A-65A3-7104-FA9C963568A5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55745213" sldId="2582"/>
            <ac:spMk id="5" creationId="{BBA7A3DF-927D-A7B9-AB2B-CE886ECA5C20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155745213" sldId="2582"/>
            <ac:spMk id="6" creationId="{1E00D445-632E-9FE6-F32E-313205D3A5A5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155745213" sldId="2582"/>
            <ac:picMk id="7" creationId="{4CCD19C9-5971-4654-8D23-CD622C4C2B66}"/>
          </ac:picMkLst>
        </pc:picChg>
      </pc:sldChg>
      <pc:sldChg chg="modSp add del mod modTransition modClrScheme addAnim chgLayout">
        <pc:chgData name="Hrabě Pavel" userId="S::pavel.hrabe@dia.gov.cz::904b289e-5fa6-4c39-a96f-4a2c00b2fd8d" providerId="AD" clId="Web-{0D1FD246-04AD-40C2-B693-12F1D780F0B3}" dt="2025-06-04T08:29:39.201" v="140"/>
        <pc:sldMkLst>
          <pc:docMk/>
          <pc:sldMk cId="3170813355" sldId="2583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70813355" sldId="2583"/>
            <ac:spMk id="2" creationId="{E40C6DA2-33B9-6449-25F1-FEE9D155C080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70813355" sldId="2583"/>
            <ac:spMk id="4" creationId="{CF4AF5F2-2D3F-81AF-101A-3424F8645D0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70813355" sldId="2583"/>
            <ac:spMk id="5" creationId="{B60FE3E1-5D0A-78D2-E4C9-0D218960E2CF}"/>
          </ac:spMkLst>
        </pc:spChg>
      </pc:sldChg>
      <pc:sldChg chg="modSp add del mod modTransition modClrScheme addAnim chgLayout">
        <pc:chgData name="Hrabě Pavel" userId="S::pavel.hrabe@dia.gov.cz::904b289e-5fa6-4c39-a96f-4a2c00b2fd8d" providerId="AD" clId="Web-{0D1FD246-04AD-40C2-B693-12F1D780F0B3}" dt="2025-06-04T08:29:39.233" v="141"/>
        <pc:sldMkLst>
          <pc:docMk/>
          <pc:sldMk cId="310389582" sldId="2584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0389582" sldId="2584"/>
            <ac:spMk id="2" creationId="{DBA25E21-2D19-04F1-FDA2-2217A03A97CE}"/>
          </ac:spMkLst>
        </pc:spChg>
        <pc:spChg chg="mod">
          <ac:chgData name="Hrabě Pavel" userId="S::pavel.hrabe@dia.gov.cz::904b289e-5fa6-4c39-a96f-4a2c00b2fd8d" providerId="AD" clId="Web-{0D1FD246-04AD-40C2-B693-12F1D780F0B3}" dt="2025-06-04T08:26:36.899" v="85" actId="20577"/>
          <ac:spMkLst>
            <pc:docMk/>
            <pc:sldMk cId="310389582" sldId="2584"/>
            <ac:spMk id="4" creationId="{2DFC994A-7577-FE1E-04E7-403698BE90DE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0389582" sldId="2584"/>
            <ac:spMk id="5" creationId="{FAB73921-34AF-B28E-52CB-ED35ECAC8F5D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310389582" sldId="2584"/>
            <ac:spMk id="6" creationId="{B86DD767-8E97-AD91-CBFD-38FC01247AC5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310389582" sldId="2584"/>
            <ac:picMk id="7" creationId="{AD9DBBC6-9E81-4057-85FC-0F614CF92573}"/>
          </ac:picMkLst>
        </pc:picChg>
      </pc:sldChg>
      <pc:sldChg chg="modSp add del mod modTransition modClrScheme addAnim chgLayout">
        <pc:chgData name="Hrabě Pavel" userId="S::pavel.hrabe@dia.gov.cz::904b289e-5fa6-4c39-a96f-4a2c00b2fd8d" providerId="AD" clId="Web-{0D1FD246-04AD-40C2-B693-12F1D780F0B3}" dt="2025-06-04T08:29:39.263" v="142"/>
        <pc:sldMkLst>
          <pc:docMk/>
          <pc:sldMk cId="401979250" sldId="2585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1979250" sldId="2585"/>
            <ac:spMk id="2" creationId="{E0A615A0-0806-B8F5-E697-E791D796937A}"/>
          </ac:spMkLst>
        </pc:spChg>
        <pc:spChg chg="mod">
          <ac:chgData name="Hrabě Pavel" userId="S::pavel.hrabe@dia.gov.cz::904b289e-5fa6-4c39-a96f-4a2c00b2fd8d" providerId="AD" clId="Web-{0D1FD246-04AD-40C2-B693-12F1D780F0B3}" dt="2025-06-04T08:26:12.008" v="80" actId="20577"/>
          <ac:spMkLst>
            <pc:docMk/>
            <pc:sldMk cId="401979250" sldId="2585"/>
            <ac:spMk id="4" creationId="{FE208217-1DB4-1E35-679B-AED7268DB935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1979250" sldId="2585"/>
            <ac:spMk id="5" creationId="{50F1176D-40FC-76DC-7F55-BE1920A00BF1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01979250" sldId="2585"/>
            <ac:spMk id="6" creationId="{CD6BF508-017A-FF9B-F3E2-57AF3FAD6919}"/>
          </ac:spMkLst>
        </pc:spChg>
        <pc:picChg chg="mod ord">
          <ac:chgData name="Hrabě Pavel" userId="S::pavel.hrabe@dia.gov.cz::904b289e-5fa6-4c39-a96f-4a2c00b2fd8d" providerId="AD" clId="Web-{0D1FD246-04AD-40C2-B693-12F1D780F0B3}" dt="2025-06-04T08:13:28.894" v="1" actId="34807"/>
          <ac:picMkLst>
            <pc:docMk/>
            <pc:sldMk cId="401979250" sldId="2585"/>
            <ac:picMk id="7" creationId="{360166B2-3DF0-4D61-8CB5-EB13485E1A47}"/>
          </ac:picMkLst>
        </pc:picChg>
      </pc:sldChg>
      <pc:sldChg chg="addSp delSp modSp add mod modTransition modClrScheme chgLayout">
        <pc:chgData name="Hrabě Pavel" userId="S::pavel.hrabe@dia.gov.cz::904b289e-5fa6-4c39-a96f-4a2c00b2fd8d" providerId="AD" clId="Web-{0D1FD246-04AD-40C2-B693-12F1D780F0B3}" dt="2025-06-04T08:13:28.894" v="1" actId="34807"/>
        <pc:sldMkLst>
          <pc:docMk/>
          <pc:sldMk cId="4205414910" sldId="2586"/>
        </pc:sldMkLst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205414910" sldId="2586"/>
            <ac:spMk id="2" creationId="{CA72F3F8-4729-3CBB-DC87-BF8DFA7125B5}"/>
          </ac:spMkLst>
        </pc:spChg>
        <pc:spChg chg="del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205414910" sldId="2586"/>
            <ac:spMk id="3" creationId="{A052DA19-3703-5772-7205-16584C873C54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205414910" sldId="2586"/>
            <ac:spMk id="5" creationId="{5643B4AC-32A1-5403-63B8-8E5087686ABA}"/>
          </ac:spMkLst>
        </pc:spChg>
        <pc:spChg chg="mod">
          <ac:chgData name="Hrabě Pavel" userId="S::pavel.hrabe@dia.gov.cz::904b289e-5fa6-4c39-a96f-4a2c00b2fd8d" providerId="AD" clId="Web-{0D1FD246-04AD-40C2-B693-12F1D780F0B3}" dt="2025-06-04T08:13:28.894" v="1" actId="34807"/>
          <ac:spMkLst>
            <pc:docMk/>
            <pc:sldMk cId="4205414910" sldId="2586"/>
            <ac:spMk id="6" creationId="{87D20AD2-D24A-266D-92CF-4246CF5B03E9}"/>
          </ac:spMkLst>
        </pc:spChg>
        <pc:graphicFrameChg chg="add">
          <ac:chgData name="Hrabě Pavel" userId="S::pavel.hrabe@dia.gov.cz::904b289e-5fa6-4c39-a96f-4a2c00b2fd8d" providerId="AD" clId="Web-{0D1FD246-04AD-40C2-B693-12F1D780F0B3}" dt="2025-06-04T08:13:28.894" v="1" actId="34807"/>
          <ac:graphicFrameMkLst>
            <pc:docMk/>
            <pc:sldMk cId="4205414910" sldId="2586"/>
            <ac:graphicFrameMk id="10" creationId="{A3AC32B4-68B6-7052-F039-C141984A3BA5}"/>
          </ac:graphicFrameMkLst>
        </pc:graphicFrameChg>
      </pc:sldChg>
    </pc:docChg>
  </pc:docChgLst>
  <pc:docChgLst>
    <pc:chgData name="Tesař Pavel" userId="5994fe79-469b-4b03-9378-379b7d4d99ae" providerId="ADAL" clId="{8E76BAA7-1FE9-F64E-A93C-D1770345A357}"/>
    <pc:docChg chg="modSld">
      <pc:chgData name="Tesař Pavel" userId="5994fe79-469b-4b03-9378-379b7d4d99ae" providerId="ADAL" clId="{8E76BAA7-1FE9-F64E-A93C-D1770345A357}" dt="2024-10-09T17:21:55.301" v="130" actId="20577"/>
      <pc:docMkLst>
        <pc:docMk/>
      </pc:docMkLst>
      <pc:sldChg chg="modSp mod">
        <pc:chgData name="Tesař Pavel" userId="5994fe79-469b-4b03-9378-379b7d4d99ae" providerId="ADAL" clId="{8E76BAA7-1FE9-F64E-A93C-D1770345A357}" dt="2024-10-09T17:20:15.372" v="15" actId="20577"/>
        <pc:sldMkLst>
          <pc:docMk/>
          <pc:sldMk cId="1948636630" sldId="256"/>
        </pc:sldMkLst>
      </pc:sldChg>
      <pc:sldChg chg="modSp mod">
        <pc:chgData name="Tesař Pavel" userId="5994fe79-469b-4b03-9378-379b7d4d99ae" providerId="ADAL" clId="{8E76BAA7-1FE9-F64E-A93C-D1770345A357}" dt="2024-10-09T17:20:30.108" v="65" actId="20577"/>
        <pc:sldMkLst>
          <pc:docMk/>
          <pc:sldMk cId="226217107" sldId="257"/>
        </pc:sldMkLst>
      </pc:sldChg>
      <pc:sldChg chg="modSp mod">
        <pc:chgData name="Tesař Pavel" userId="5994fe79-469b-4b03-9378-379b7d4d99ae" providerId="ADAL" clId="{8E76BAA7-1FE9-F64E-A93C-D1770345A357}" dt="2024-10-09T17:21:55.301" v="130" actId="20577"/>
        <pc:sldMkLst>
          <pc:docMk/>
          <pc:sldMk cId="514239739" sldId="262"/>
        </pc:sldMkLst>
      </pc:sldChg>
      <pc:sldChg chg="modSp mod">
        <pc:chgData name="Tesař Pavel" userId="5994fe79-469b-4b03-9378-379b7d4d99ae" providerId="ADAL" clId="{8E76BAA7-1FE9-F64E-A93C-D1770345A357}" dt="2024-10-09T17:21:26.080" v="111" actId="20577"/>
        <pc:sldMkLst>
          <pc:docMk/>
          <pc:sldMk cId="426992643" sldId="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71E55-1902-4C39-A200-036607A37B12}" type="datetimeFigureOut">
              <a:rPr lang="cs-CZ" smtClean="0"/>
              <a:t>27.07.2025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203A9-1BB8-4AE5-BE67-3785A442D34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6060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Obsah vygenerovaný umělou inteligencí může být nesprávný.
---
Tato prezentace se zaměří na digitální platby, které se stávají stále důležitější součástí moderní ekonomiky. Prozkoumáme návrhy na řešení, aktuální stav a historii digitálních plateb, důvody jejich předložení, popis problémů, požadavky na realizaci, use cases, provozní, kyberbezpečnostní a legislativní aspekty, a navrhneme varianty dalšího postupu.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7908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V rámci prezentace se zaměříme na klíčové oblasti digitálních plateb. Začneme návrhem řešení a jeho garantem, poté se podíváme na aktuální stav a historický kontext. Následně se budeme věnovat důvodům pro digitalizaci, popisu problémů a požadavkům na realizaci. Uzavřeme to analýzou procesních kroků, bezpečnostních a legislativních hledisek, a nakonec navrhneme možnosti dalšího postupu.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263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
---
Tento snímek odkazuje na informace z následujícího souboru: https://digitalniagentura.sharepoint.com/sites/Rozvoj/_layouts/15/Doc.aspx?sourcedoc=%7B0F3A9F62-AD2C-4728-A278-09E8C53FF488%7D&amp;file=TRN029%20%E2%80%93%20Digit%C3%A1ln%C3%AD%20platby.docx&amp;action=default&amp;mobileredirect=true&amp;DefaultItemOpen=1
Předkladatel a garant, Předmět námětu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4244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
---
Tento snímek odkazuje na informace z následujícího souboru: https://digitalniagentura.sharepoint.com/sites/Rozvoj/_layouts/15/Doc.aspx?sourcedoc=%7B0F3A9F62-AD2C-4728-A278-09E8C53FF488%7D&amp;file=TRN029%20%E2%80%93%20Digit%C3%A1ln%C3%AD%20platby.docx&amp;action=default&amp;mobileredirect=true&amp;DefaultItemOpen=1
Předkladatel:
Pavel Hrabě, na podnět Martina Mesršmída.
Věcný garant problematiky: Zdeněk Hrach.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774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
---
Tento snímek odkazuje na informace z následujícího souboru: https://digitalniagentura.sharepoint.com/sites/Rozvoj/_layouts/15/Doc.aspx?sourcedoc=%7B0F3A9F62-AD2C-4728-A278-09E8C53FF488%7D&amp;file=TRN029%20%E2%80%93%20Digit%C3%A1ln%C3%AD%20platby.docx&amp;action=default&amp;mobileredirect=true&amp;DefaultItemOpen=1
Historie řešení, Nové požadavky a projekty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272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
---
Tento snímek odkazuje na informace z následujícího souboru: https://digitalniagentura.sharepoint.com/sites/Rozvoj/_layouts/15/Doc.aspx?sourcedoc=%7B0F3A9F62-AD2C-4728-A278-09E8C53FF488%7D&amp;file=TRN029%20%E2%80%93%20Digit%C3%A1ln%C3%AD%20platby.docx&amp;action=default&amp;mobileredirect=true&amp;DefaultItemOpen=1
Předkladatel:
Pavel Hrabě, na podnět Martina Mesršmída.
Věcný garant problematiky: Zdeněk Hrach.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9990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
---
Tento snímek odkazuje na informace z následujícího souboru: https://digitalniagentura.sharepoint.com/sites/Rozvoj/_layouts/15/Doc.aspx?sourcedoc=%7B0F3A9F62-AD2C-4728-A278-09E8C53FF488%7D&amp;file=TRN029%20%E2%80%93%20Digit%C3%A1ln%C3%AD%20platby.docx&amp;action=default&amp;mobileredirect=true&amp;DefaultItemOpen=1
Předkladatel:
Pavel Hrabě, na podnět Martina Mesršmída.
Věcný garant problematiky: Zdeněk Hrach.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7203A9-1BB8-4AE5-BE67-3785A442D34D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745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6.png"/><Relationship Id="rId4" Type="http://schemas.openxmlformats.org/officeDocument/2006/relationships/image" Target="../media/image7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7.sv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3.png"/><Relationship Id="rId18" Type="http://schemas.openxmlformats.org/officeDocument/2006/relationships/image" Target="../media/image25.sv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12" Type="http://schemas.openxmlformats.org/officeDocument/2006/relationships/image" Target="../media/image19.svg"/><Relationship Id="rId17" Type="http://schemas.openxmlformats.org/officeDocument/2006/relationships/image" Target="../media/image15.png"/><Relationship Id="rId2" Type="http://schemas.openxmlformats.org/officeDocument/2006/relationships/image" Target="../media/image2.png"/><Relationship Id="rId16" Type="http://schemas.openxmlformats.org/officeDocument/2006/relationships/image" Target="../media/image23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7.svg"/><Relationship Id="rId4" Type="http://schemas.openxmlformats.org/officeDocument/2006/relationships/image" Target="../media/image13.svg"/><Relationship Id="rId9" Type="http://schemas.openxmlformats.org/officeDocument/2006/relationships/image" Target="../media/image11.png"/><Relationship Id="rId14" Type="http://schemas.openxmlformats.org/officeDocument/2006/relationships/image" Target="../media/image21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7663C4-7B8F-45D0-9772-21160695EF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8000" y="252000"/>
            <a:ext cx="7087832" cy="1115786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dirty="0"/>
              <a:t>NÁZEV_PREZENTACE_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D0F76BF-7886-4118-97BC-2897E602A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4455" y="2203677"/>
            <a:ext cx="4601029" cy="1655762"/>
          </a:xfrm>
        </p:spPr>
        <p:txBody>
          <a:bodyPr/>
          <a:lstStyle>
            <a:lvl1pPr marL="0" indent="0" algn="l">
              <a:buNone/>
              <a:defRPr sz="3600">
                <a:latin typeface="Azeret Mono" panose="020B0604020202020204" charset="-18"/>
                <a:cs typeface="Azeret Mono" panose="020B0604020202020204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JMÉNO_PŘÍJMENÍ_</a:t>
            </a:r>
          </a:p>
          <a:p>
            <a:r>
              <a:rPr lang="cs-CZ" dirty="0"/>
              <a:t>Podnadpis_</a:t>
            </a:r>
          </a:p>
          <a:p>
            <a:r>
              <a:rPr lang="cs-CZ" dirty="0"/>
              <a:t>	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CCFD51-DE96-42AF-8D3A-1EDDDAD6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FE31A8-8502-4FFB-986B-436759D4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999A050-B5E7-4A54-A916-B2536BE2E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5" y="6267996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5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,text,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278506"/>
            <a:ext cx="5627687" cy="3864119"/>
          </a:xfrm>
        </p:spPr>
        <p:txBody>
          <a:bodyPr/>
          <a:lstStyle>
            <a:lvl1pPr marL="442913" indent="-442913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577976"/>
            <a:ext cx="5627687" cy="70053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19B0B660-6756-40EB-BC0A-CDC8D286C1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  <p:sp>
        <p:nvSpPr>
          <p:cNvPr id="9" name="Zástupný symbol obrázku 8" descr="Hory se souvislou výplní">
            <a:extLst>
              <a:ext uri="{FF2B5EF4-FFF2-40B4-BE49-F238E27FC236}">
                <a16:creationId xmlns:a16="http://schemas.microsoft.com/office/drawing/2014/main" id="{B148D7DE-D03C-43C2-8A48-71B0F454F0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687" y="1577563"/>
            <a:ext cx="4887913" cy="4565062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4642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,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818536"/>
            <a:ext cx="5627687" cy="3324089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99" y="2497949"/>
            <a:ext cx="5627687" cy="3205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0AE3A613-5913-4112-B48F-5AC0EE85AB7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095687" y="2871736"/>
            <a:ext cx="5627687" cy="3270890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9" name="Zástupný text 6">
            <a:extLst>
              <a:ext uri="{FF2B5EF4-FFF2-40B4-BE49-F238E27FC236}">
                <a16:creationId xmlns:a16="http://schemas.microsoft.com/office/drawing/2014/main" id="{46721CC0-9209-4445-9A06-105693131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686" y="2498957"/>
            <a:ext cx="5627687" cy="32017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C787AC1F-9BC4-4A48-BAA7-D5CCE08931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313" y="1577975"/>
            <a:ext cx="10515600" cy="8667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9E873619-F85E-4E3A-B088-72DD332948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76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,3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818537"/>
            <a:ext cx="3452837" cy="3069646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685" y="2497950"/>
            <a:ext cx="3453152" cy="32017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C787AC1F-9BC4-4A48-BAA7-D5CCE08931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313" y="1577975"/>
            <a:ext cx="10515600" cy="8667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1" name="Zástupný text 6">
            <a:extLst>
              <a:ext uri="{FF2B5EF4-FFF2-40B4-BE49-F238E27FC236}">
                <a16:creationId xmlns:a16="http://schemas.microsoft.com/office/drawing/2014/main" id="{11902A3C-2BB6-4709-BE3F-605135AB03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20836" y="2497537"/>
            <a:ext cx="3609611" cy="32017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12" name="Zástupný text 6">
            <a:extLst>
              <a:ext uri="{FF2B5EF4-FFF2-40B4-BE49-F238E27FC236}">
                <a16:creationId xmlns:a16="http://schemas.microsoft.com/office/drawing/2014/main" id="{91EBB3A3-EE8A-4E1B-8141-D2636AC4186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530448" y="2497537"/>
            <a:ext cx="3453152" cy="32017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543CA53C-0E46-45B8-99EA-4CD3A3327BF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7530763" y="2818537"/>
            <a:ext cx="3452837" cy="3069646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14" name="Zástupný obsah 2">
            <a:extLst>
              <a:ext uri="{FF2B5EF4-FFF2-40B4-BE49-F238E27FC236}">
                <a16:creationId xmlns:a16="http://schemas.microsoft.com/office/drawing/2014/main" id="{53006F18-00BE-4F5F-9762-C90B45AA320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3920835" y="2818537"/>
            <a:ext cx="3609611" cy="3069646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5DBD3FAE-3C3A-43D4-A1A6-48D03273A3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18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,3 obsahy v p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C787AC1F-9BC4-4A48-BAA7-D5CCE08931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313" y="1577975"/>
            <a:ext cx="10515600" cy="8667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7" name="Zástupný symbol obrázku 16">
            <a:extLst>
              <a:ext uri="{FF2B5EF4-FFF2-40B4-BE49-F238E27FC236}">
                <a16:creationId xmlns:a16="http://schemas.microsoft.com/office/drawing/2014/main" id="{3289374E-2E06-4E73-82ED-DD6A4691777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7854" y="2493378"/>
            <a:ext cx="3452812" cy="3592629"/>
          </a:xfrm>
          <a:solidFill>
            <a:schemeClr val="accent1"/>
          </a:soli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4596" y="2493378"/>
            <a:ext cx="3306239" cy="34220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18" name="Zástupný symbol obrázku 16">
            <a:extLst>
              <a:ext uri="{FF2B5EF4-FFF2-40B4-BE49-F238E27FC236}">
                <a16:creationId xmlns:a16="http://schemas.microsoft.com/office/drawing/2014/main" id="{80517622-3139-4325-9413-B58FE1F3214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99394" y="2493378"/>
            <a:ext cx="3452812" cy="3592629"/>
          </a:xfrm>
          <a:solidFill>
            <a:schemeClr val="accent1"/>
          </a:soli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9" name="Zástupný symbol obrázku 16">
            <a:extLst>
              <a:ext uri="{FF2B5EF4-FFF2-40B4-BE49-F238E27FC236}">
                <a16:creationId xmlns:a16="http://schemas.microsoft.com/office/drawing/2014/main" id="{8D60E829-274A-4DD0-9DC4-3608825C301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530788" y="2493378"/>
            <a:ext cx="3452812" cy="3592629"/>
          </a:xfrm>
          <a:solidFill>
            <a:schemeClr val="accent1"/>
          </a:soli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2" name="Zástupný text 6">
            <a:extLst>
              <a:ext uri="{FF2B5EF4-FFF2-40B4-BE49-F238E27FC236}">
                <a16:creationId xmlns:a16="http://schemas.microsoft.com/office/drawing/2014/main" id="{1F4C6AFB-9C58-4591-8C83-D11CA6B35D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09030" y="2515410"/>
            <a:ext cx="3453152" cy="32017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24" name="Zástupný text 6">
            <a:extLst>
              <a:ext uri="{FF2B5EF4-FFF2-40B4-BE49-F238E27FC236}">
                <a16:creationId xmlns:a16="http://schemas.microsoft.com/office/drawing/2014/main" id="{E3D48FE0-B1E0-4746-88CD-23136A088B5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45712" y="2515410"/>
            <a:ext cx="3306239" cy="34220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sp>
        <p:nvSpPr>
          <p:cNvPr id="26" name="Zástupný text 25">
            <a:extLst>
              <a:ext uri="{FF2B5EF4-FFF2-40B4-BE49-F238E27FC236}">
                <a16:creationId xmlns:a16="http://schemas.microsoft.com/office/drawing/2014/main" id="{BC1A4C0A-3E36-4603-A1DB-DD3249EE22E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14595" y="2971799"/>
            <a:ext cx="3162925" cy="299428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7" name="Zástupný text 25">
            <a:extLst>
              <a:ext uri="{FF2B5EF4-FFF2-40B4-BE49-F238E27FC236}">
                <a16:creationId xmlns:a16="http://schemas.microsoft.com/office/drawing/2014/main" id="{7222D93F-6929-4735-8A68-B4177A6F170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144337" y="2971799"/>
            <a:ext cx="3162925" cy="299428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8" name="Zástupný text 25">
            <a:extLst>
              <a:ext uri="{FF2B5EF4-FFF2-40B4-BE49-F238E27FC236}">
                <a16:creationId xmlns:a16="http://schemas.microsoft.com/office/drawing/2014/main" id="{C6784680-F7C4-4C81-A548-0E96CCA3F43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609030" y="2971799"/>
            <a:ext cx="3162925" cy="299428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cs-CZ"/>
              <a:t>Upravte styly předlohy textu.</a:t>
            </a:r>
          </a:p>
        </p:txBody>
      </p:sp>
      <p:pic>
        <p:nvPicPr>
          <p:cNvPr id="29" name="Obrázek 28">
            <a:extLst>
              <a:ext uri="{FF2B5EF4-FFF2-40B4-BE49-F238E27FC236}">
                <a16:creationId xmlns:a16="http://schemas.microsoft.com/office/drawing/2014/main" id="{B5A7F66D-85D2-4971-A5C2-6215E8296C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46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3 obsahy v poli, návaznost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4" name="Zástupný symbol obrázku 33">
            <a:extLst>
              <a:ext uri="{FF2B5EF4-FFF2-40B4-BE49-F238E27FC236}">
                <a16:creationId xmlns:a16="http://schemas.microsoft.com/office/drawing/2014/main" id="{CA1541C3-9BAC-4894-8167-56B31BC75C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32109" y="3429000"/>
            <a:ext cx="999709" cy="67866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5" name="Zástupný symbol obrázku 33">
            <a:extLst>
              <a:ext uri="{FF2B5EF4-FFF2-40B4-BE49-F238E27FC236}">
                <a16:creationId xmlns:a16="http://schemas.microsoft.com/office/drawing/2014/main" id="{A339C1EA-AFA7-4F8F-94EB-FC6B00FF599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54920" y="3443633"/>
            <a:ext cx="999709" cy="678662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6" name="Zástupný symbol obrázku 16">
            <a:extLst>
              <a:ext uri="{FF2B5EF4-FFF2-40B4-BE49-F238E27FC236}">
                <a16:creationId xmlns:a16="http://schemas.microsoft.com/office/drawing/2014/main" id="{11B9F10B-A0D0-43AF-B5A2-3E1ACD78BD3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32776" y="2290825"/>
            <a:ext cx="2979144" cy="29550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56794A71-9A92-4D9A-B0FF-C75C302992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312" y="3118201"/>
            <a:ext cx="2482850" cy="20081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Po kliknutí můžete upravovat styly textu v předloze.;</a:t>
            </a:r>
          </a:p>
        </p:txBody>
      </p:sp>
      <p:sp>
        <p:nvSpPr>
          <p:cNvPr id="23" name="Zástupný text 7">
            <a:extLst>
              <a:ext uri="{FF2B5EF4-FFF2-40B4-BE49-F238E27FC236}">
                <a16:creationId xmlns:a16="http://schemas.microsoft.com/office/drawing/2014/main" id="{F66DBAF7-482A-42E2-B944-5B60764096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7355" y="2968854"/>
            <a:ext cx="2482850" cy="20081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4" name="Zástupný text 7">
            <a:extLst>
              <a:ext uri="{FF2B5EF4-FFF2-40B4-BE49-F238E27FC236}">
                <a16:creationId xmlns:a16="http://schemas.microsoft.com/office/drawing/2014/main" id="{8394D28F-2D8D-4A21-B199-0B463DF5E1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26850" y="2954999"/>
            <a:ext cx="2482850" cy="20081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7" name="Zástupný symbol obrázku 16">
            <a:extLst>
              <a:ext uri="{FF2B5EF4-FFF2-40B4-BE49-F238E27FC236}">
                <a16:creationId xmlns:a16="http://schemas.microsoft.com/office/drawing/2014/main" id="{A9981D14-2A50-4381-8203-F3795917B33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56058" y="2290825"/>
            <a:ext cx="2979144" cy="29550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8" name="Zástupný symbol obrázku 16">
            <a:extLst>
              <a:ext uri="{FF2B5EF4-FFF2-40B4-BE49-F238E27FC236}">
                <a16:creationId xmlns:a16="http://schemas.microsoft.com/office/drawing/2014/main" id="{EFBCF7C3-EC67-49FA-8B7E-BB9447913A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978703" y="2276994"/>
            <a:ext cx="2979144" cy="29550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0" name="Zástupný symbol obrázku 39">
            <a:extLst>
              <a:ext uri="{FF2B5EF4-FFF2-40B4-BE49-F238E27FC236}">
                <a16:creationId xmlns:a16="http://schemas.microsoft.com/office/drawing/2014/main" id="{E8E0B1E7-6612-4D2A-84F7-9A7C29A195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786160" y="2370883"/>
            <a:ext cx="718939" cy="662045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1" name="Zástupný symbol obrázku 39">
            <a:extLst>
              <a:ext uri="{FF2B5EF4-FFF2-40B4-BE49-F238E27FC236}">
                <a16:creationId xmlns:a16="http://schemas.microsoft.com/office/drawing/2014/main" id="{03E0BC87-314A-4AE8-9B6F-CF946E4C5C9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108805" y="2370883"/>
            <a:ext cx="718939" cy="662045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2" name="Zástupný symbol obrázku 39">
            <a:extLst>
              <a:ext uri="{FF2B5EF4-FFF2-40B4-BE49-F238E27FC236}">
                <a16:creationId xmlns:a16="http://schemas.microsoft.com/office/drawing/2014/main" id="{E7A53E88-5D0F-4193-BF78-B4AF3009A73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350268" y="2370883"/>
            <a:ext cx="718939" cy="662045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3" name="Zástupný text 7">
            <a:extLst>
              <a:ext uri="{FF2B5EF4-FFF2-40B4-BE49-F238E27FC236}">
                <a16:creationId xmlns:a16="http://schemas.microsoft.com/office/drawing/2014/main" id="{C4C8D1CD-8B58-4AA7-AA69-6BA92E8604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30258" y="3139347"/>
            <a:ext cx="2482850" cy="20081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Po kliknutí můžete upravovat styly textu v předloze.;</a:t>
            </a:r>
          </a:p>
        </p:txBody>
      </p:sp>
      <p:sp>
        <p:nvSpPr>
          <p:cNvPr id="44" name="Zástupný text 7">
            <a:extLst>
              <a:ext uri="{FF2B5EF4-FFF2-40B4-BE49-F238E27FC236}">
                <a16:creationId xmlns:a16="http://schemas.microsoft.com/office/drawing/2014/main" id="{6C023C08-9C7C-4B0B-8777-AF099A007C2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02776" y="3117353"/>
            <a:ext cx="2482850" cy="20081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Po kliknutí můžete upravovat styly textu v předloze.;</a:t>
            </a:r>
          </a:p>
        </p:txBody>
      </p:sp>
      <p:pic>
        <p:nvPicPr>
          <p:cNvPr id="45" name="Obrázek 44">
            <a:extLst>
              <a:ext uri="{FF2B5EF4-FFF2-40B4-BE49-F238E27FC236}">
                <a16:creationId xmlns:a16="http://schemas.microsoft.com/office/drawing/2014/main" id="{0EBD5522-5E8D-4F4A-9911-B118EBC1780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2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, 3 obsahy v poli, návazn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Zástupný symbol obrázku 8">
            <a:extLst>
              <a:ext uri="{FF2B5EF4-FFF2-40B4-BE49-F238E27FC236}">
                <a16:creationId xmlns:a16="http://schemas.microsoft.com/office/drawing/2014/main" id="{E368987C-9F27-44C3-84E3-1C169BF876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861499" y="3532951"/>
            <a:ext cx="2298700" cy="2297112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1" name="Zástupný symbol obrázku 8">
            <a:extLst>
              <a:ext uri="{FF2B5EF4-FFF2-40B4-BE49-F238E27FC236}">
                <a16:creationId xmlns:a16="http://schemas.microsoft.com/office/drawing/2014/main" id="{AFA35BC2-C67B-4822-871D-7E1B7A466C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58608" y="3532951"/>
            <a:ext cx="2298700" cy="2297112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0" name="Zástupný symbol obrázku 8">
            <a:extLst>
              <a:ext uri="{FF2B5EF4-FFF2-40B4-BE49-F238E27FC236}">
                <a16:creationId xmlns:a16="http://schemas.microsoft.com/office/drawing/2014/main" id="{ED2EC6AF-130F-4C16-AF32-C979DA56FBA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49736" y="1235839"/>
            <a:ext cx="2298700" cy="2297112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9" name="Zástupný symbol obrázku 8">
            <a:extLst>
              <a:ext uri="{FF2B5EF4-FFF2-40B4-BE49-F238E27FC236}">
                <a16:creationId xmlns:a16="http://schemas.microsoft.com/office/drawing/2014/main" id="{55BED240-3FCD-4150-A474-D38746C7C71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61499" y="1235839"/>
            <a:ext cx="2298700" cy="22971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16" name="Zástupný symbol pro zápatí 5">
            <a:extLst>
              <a:ext uri="{FF2B5EF4-FFF2-40B4-BE49-F238E27FC236}">
                <a16:creationId xmlns:a16="http://schemas.microsoft.com/office/drawing/2014/main" id="{441661B0-C1ED-4898-8C2D-289408D8FDEA}"/>
              </a:ext>
            </a:extLst>
          </p:cNvPr>
          <p:cNvSpPr txBox="1">
            <a:spLocks/>
          </p:cNvSpPr>
          <p:nvPr userDrawn="1"/>
        </p:nvSpPr>
        <p:spPr>
          <a:xfrm>
            <a:off x="3536371" y="6435087"/>
            <a:ext cx="5119255" cy="1587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9A5159F-E138-456E-851D-834A382CF7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5425" y="1814379"/>
            <a:ext cx="2846388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7" name="Zástupný text 3">
            <a:extLst>
              <a:ext uri="{FF2B5EF4-FFF2-40B4-BE49-F238E27FC236}">
                <a16:creationId xmlns:a16="http://schemas.microsoft.com/office/drawing/2014/main" id="{BA6882FE-C29F-4DF2-894A-0B7E3D9B12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5371" y="3929207"/>
            <a:ext cx="2846388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8" name="Zástupný text 3">
            <a:extLst>
              <a:ext uri="{FF2B5EF4-FFF2-40B4-BE49-F238E27FC236}">
                <a16:creationId xmlns:a16="http://schemas.microsoft.com/office/drawing/2014/main" id="{2D627D65-3FCE-4B0A-989A-838DB04BAD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28561" y="3929207"/>
            <a:ext cx="2846388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9" name="Zástupný text 3">
            <a:extLst>
              <a:ext uri="{FF2B5EF4-FFF2-40B4-BE49-F238E27FC236}">
                <a16:creationId xmlns:a16="http://schemas.microsoft.com/office/drawing/2014/main" id="{FEDF2A29-C97A-47CF-9D37-89C702C60A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28561" y="1814379"/>
            <a:ext cx="2832533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3" name="Zástupný symbol obrázku 39">
            <a:extLst>
              <a:ext uri="{FF2B5EF4-FFF2-40B4-BE49-F238E27FC236}">
                <a16:creationId xmlns:a16="http://schemas.microsoft.com/office/drawing/2014/main" id="{C2B7C6BD-5ED9-42FC-AEA2-C5F7AA91EC8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866636" y="1947867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5" name="Zástupný symbol obrázku 39">
            <a:extLst>
              <a:ext uri="{FF2B5EF4-FFF2-40B4-BE49-F238E27FC236}">
                <a16:creationId xmlns:a16="http://schemas.microsoft.com/office/drawing/2014/main" id="{D6810499-AD35-43AD-B27C-390DC3345CE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603228" y="1960574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6" name="Zástupný symbol obrázku 39">
            <a:extLst>
              <a:ext uri="{FF2B5EF4-FFF2-40B4-BE49-F238E27FC236}">
                <a16:creationId xmlns:a16="http://schemas.microsoft.com/office/drawing/2014/main" id="{5D86F04B-EAD4-4BC2-8DFA-DD492835B2DF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879041" y="4257509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7" name="Zástupný symbol obrázku 39">
            <a:extLst>
              <a:ext uri="{FF2B5EF4-FFF2-40B4-BE49-F238E27FC236}">
                <a16:creationId xmlns:a16="http://schemas.microsoft.com/office/drawing/2014/main" id="{17ED2E85-49FA-45B4-8F53-2A746407C8D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603228" y="4251167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8" name="Zástupný symbol obrázku 33">
            <a:extLst>
              <a:ext uri="{FF2B5EF4-FFF2-40B4-BE49-F238E27FC236}">
                <a16:creationId xmlns:a16="http://schemas.microsoft.com/office/drawing/2014/main" id="{759D4B05-DAB0-425E-B157-D93646A5FC2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 rot="10800000">
            <a:off x="3155062" y="2290701"/>
            <a:ext cx="638235" cy="36645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9" name="Zástupný symbol obrázku 33">
            <a:extLst>
              <a:ext uri="{FF2B5EF4-FFF2-40B4-BE49-F238E27FC236}">
                <a16:creationId xmlns:a16="http://schemas.microsoft.com/office/drawing/2014/main" id="{CCFA7C71-5F30-4A00-B908-E2D2EA438BD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0800000">
            <a:off x="3155062" y="4491759"/>
            <a:ext cx="638235" cy="366455"/>
          </a:xfrm>
          <a:blipFill>
            <a:blip r:embed="rId4">
              <a:grayscl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0" name="Zástupný symbol obrázku 33">
            <a:extLst>
              <a:ext uri="{FF2B5EF4-FFF2-40B4-BE49-F238E27FC236}">
                <a16:creationId xmlns:a16="http://schemas.microsoft.com/office/drawing/2014/main" id="{9C82AA2C-5394-475F-B5B9-CC2699C977E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8527102" y="2290701"/>
            <a:ext cx="556592" cy="365125"/>
          </a:xfrm>
          <a:blipFill>
            <a:blip r:embed="rId4">
              <a:biLevel thresh="75000"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1" name="Zástupný symbol obrázku 33">
            <a:extLst>
              <a:ext uri="{FF2B5EF4-FFF2-40B4-BE49-F238E27FC236}">
                <a16:creationId xmlns:a16="http://schemas.microsoft.com/office/drawing/2014/main" id="{9593D377-C191-4CD9-BA29-9B02DCD4415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527101" y="4491759"/>
            <a:ext cx="556592" cy="36512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AF9BCA5F-4BA4-4EEF-BB0B-BB77E2FC2E0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3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4 ikony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Zástupný symbol obrázku 16">
            <a:extLst>
              <a:ext uri="{FF2B5EF4-FFF2-40B4-BE49-F238E27FC236}">
                <a16:creationId xmlns:a16="http://schemas.microsoft.com/office/drawing/2014/main" id="{C044D83E-5AC3-463B-8C74-4E915E4C648F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9272" y="2029360"/>
            <a:ext cx="1942990" cy="1937596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16" name="Zástupný symbol pro zápatí 5">
            <a:extLst>
              <a:ext uri="{FF2B5EF4-FFF2-40B4-BE49-F238E27FC236}">
                <a16:creationId xmlns:a16="http://schemas.microsoft.com/office/drawing/2014/main" id="{441661B0-C1ED-4898-8C2D-289408D8FDEA}"/>
              </a:ext>
            </a:extLst>
          </p:cNvPr>
          <p:cNvSpPr txBox="1">
            <a:spLocks/>
          </p:cNvSpPr>
          <p:nvPr userDrawn="1"/>
        </p:nvSpPr>
        <p:spPr>
          <a:xfrm>
            <a:off x="3536371" y="6435087"/>
            <a:ext cx="5119255" cy="1587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sp>
        <p:nvSpPr>
          <p:cNvPr id="45" name="Zástupný text 3">
            <a:extLst>
              <a:ext uri="{FF2B5EF4-FFF2-40B4-BE49-F238E27FC236}">
                <a16:creationId xmlns:a16="http://schemas.microsoft.com/office/drawing/2014/main" id="{D12ED290-774E-4D84-A55E-37E7F6B4DE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9272" y="4242786"/>
            <a:ext cx="2558682" cy="194299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6" name="Zástupný text 3">
            <a:extLst>
              <a:ext uri="{FF2B5EF4-FFF2-40B4-BE49-F238E27FC236}">
                <a16:creationId xmlns:a16="http://schemas.microsoft.com/office/drawing/2014/main" id="{C2D0A69D-F862-4242-86FD-B024D05BA4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35531" y="4270624"/>
            <a:ext cx="2558682" cy="194299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7" name="Zástupný text 3">
            <a:extLst>
              <a:ext uri="{FF2B5EF4-FFF2-40B4-BE49-F238E27FC236}">
                <a16:creationId xmlns:a16="http://schemas.microsoft.com/office/drawing/2014/main" id="{0F736CF1-CE79-45E7-B354-4DABEE51D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11790" y="4242786"/>
            <a:ext cx="2558682" cy="194299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8" name="Zástupný text 3">
            <a:extLst>
              <a:ext uri="{FF2B5EF4-FFF2-40B4-BE49-F238E27FC236}">
                <a16:creationId xmlns:a16="http://schemas.microsoft.com/office/drawing/2014/main" id="{0CC0C46A-1785-4FFB-9C8B-CF0F998BD3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88049" y="4242786"/>
            <a:ext cx="2558682" cy="194299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0" name="Zástupný symbol obrázku 16">
            <a:extLst>
              <a:ext uri="{FF2B5EF4-FFF2-40B4-BE49-F238E27FC236}">
                <a16:creationId xmlns:a16="http://schemas.microsoft.com/office/drawing/2014/main" id="{0BEC3823-40B5-477F-8378-456A466E7B5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5531" y="2029360"/>
            <a:ext cx="1942990" cy="1937596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1" name="Zástupný symbol obrázku 16">
            <a:extLst>
              <a:ext uri="{FF2B5EF4-FFF2-40B4-BE49-F238E27FC236}">
                <a16:creationId xmlns:a16="http://schemas.microsoft.com/office/drawing/2014/main" id="{935927A9-BEB9-4441-9C69-AC760D9A65E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11790" y="2029360"/>
            <a:ext cx="1942990" cy="1937596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2" name="Zástupný symbol obrázku 16">
            <a:extLst>
              <a:ext uri="{FF2B5EF4-FFF2-40B4-BE49-F238E27FC236}">
                <a16:creationId xmlns:a16="http://schemas.microsoft.com/office/drawing/2014/main" id="{01F2A144-E88E-4444-B84C-C4321227BA5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88049" y="2029360"/>
            <a:ext cx="1942990" cy="1937596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3" name="Zástupný symbol obrázku 39">
            <a:extLst>
              <a:ext uri="{FF2B5EF4-FFF2-40B4-BE49-F238E27FC236}">
                <a16:creationId xmlns:a16="http://schemas.microsoft.com/office/drawing/2014/main" id="{BCD8BE59-3932-4CC0-BA0C-90EEB14E18C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60961" y="2580193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4" name="Zástupný symbol obrázku 39">
            <a:extLst>
              <a:ext uri="{FF2B5EF4-FFF2-40B4-BE49-F238E27FC236}">
                <a16:creationId xmlns:a16="http://schemas.microsoft.com/office/drawing/2014/main" id="{4A548FC4-FEFD-41F9-9089-7CD11326E6A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982740" y="2580766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5" name="Zástupný symbol obrázku 39">
            <a:extLst>
              <a:ext uri="{FF2B5EF4-FFF2-40B4-BE49-F238E27FC236}">
                <a16:creationId xmlns:a16="http://schemas.microsoft.com/office/drawing/2014/main" id="{DD2C49B2-E64D-4CC7-8059-EED612A6143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58999" y="2580192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6" name="Zástupný symbol obrázku 39">
            <a:extLst>
              <a:ext uri="{FF2B5EF4-FFF2-40B4-BE49-F238E27FC236}">
                <a16:creationId xmlns:a16="http://schemas.microsoft.com/office/drawing/2014/main" id="{2AF98002-CB18-453B-9737-EA3107B9855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735258" y="2580192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pic>
        <p:nvPicPr>
          <p:cNvPr id="57" name="Obrázek 56">
            <a:extLst>
              <a:ext uri="{FF2B5EF4-FFF2-40B4-BE49-F238E27FC236}">
                <a16:creationId xmlns:a16="http://schemas.microsoft.com/office/drawing/2014/main" id="{46B4A3CD-4750-435D-9CCB-59104297F7E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670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4 ikony, návaznost, podnadpi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Zástupný symbol obrázku 9">
            <a:extLst>
              <a:ext uri="{FF2B5EF4-FFF2-40B4-BE49-F238E27FC236}">
                <a16:creationId xmlns:a16="http://schemas.microsoft.com/office/drawing/2014/main" id="{4DA24082-D753-4B7A-B543-2E0E54A401F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190538" y="3467580"/>
            <a:ext cx="1943100" cy="1034520"/>
          </a:xfrm>
          <a:noFill/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7" name="Zástupný symbol obrázku 9">
            <a:extLst>
              <a:ext uri="{FF2B5EF4-FFF2-40B4-BE49-F238E27FC236}">
                <a16:creationId xmlns:a16="http://schemas.microsoft.com/office/drawing/2014/main" id="{816DBEB3-AEB9-401A-8531-B86845DE891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312859" y="3474006"/>
            <a:ext cx="1943100" cy="1034520"/>
          </a:xfrm>
          <a:noFill/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6" name="Zástupný symbol obrázku 9">
            <a:extLst>
              <a:ext uri="{FF2B5EF4-FFF2-40B4-BE49-F238E27FC236}">
                <a16:creationId xmlns:a16="http://schemas.microsoft.com/office/drawing/2014/main" id="{F6C9705B-810A-4F64-BF3B-1ABA5BBE9CB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446012" y="3467580"/>
            <a:ext cx="1943100" cy="1034520"/>
          </a:xfrm>
          <a:noFill/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969019DC-53A3-4158-8E79-2795E1AA95C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48791" y="3467581"/>
            <a:ext cx="1943100" cy="1034520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16" name="Zástupný symbol pro zápatí 5">
            <a:extLst>
              <a:ext uri="{FF2B5EF4-FFF2-40B4-BE49-F238E27FC236}">
                <a16:creationId xmlns:a16="http://schemas.microsoft.com/office/drawing/2014/main" id="{441661B0-C1ED-4898-8C2D-289408D8FDEA}"/>
              </a:ext>
            </a:extLst>
          </p:cNvPr>
          <p:cNvSpPr txBox="1">
            <a:spLocks/>
          </p:cNvSpPr>
          <p:nvPr userDrawn="1"/>
        </p:nvSpPr>
        <p:spPr>
          <a:xfrm>
            <a:off x="3536371" y="6435087"/>
            <a:ext cx="5119255" cy="1587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0B950680-D496-46AC-AF5C-82202A3FAD42}"/>
              </a:ext>
            </a:extLst>
          </p:cNvPr>
          <p:cNvSpPr txBox="1"/>
          <p:nvPr userDrawn="1"/>
        </p:nvSpPr>
        <p:spPr>
          <a:xfrm>
            <a:off x="1105009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1_</a:t>
            </a: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303D6F57-4590-42E8-8A87-768E1F446B2C}"/>
              </a:ext>
            </a:extLst>
          </p:cNvPr>
          <p:cNvSpPr txBox="1"/>
          <p:nvPr userDrawn="1"/>
        </p:nvSpPr>
        <p:spPr>
          <a:xfrm>
            <a:off x="3983291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2_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38CFFF01-65E2-4B86-9908-5AF61AB9E062}"/>
              </a:ext>
            </a:extLst>
          </p:cNvPr>
          <p:cNvSpPr txBox="1"/>
          <p:nvPr userDrawn="1"/>
        </p:nvSpPr>
        <p:spPr>
          <a:xfrm>
            <a:off x="6861573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3_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27C58960-E850-4FCE-9E37-A4BE1EE7C5E2}"/>
              </a:ext>
            </a:extLst>
          </p:cNvPr>
          <p:cNvSpPr txBox="1"/>
          <p:nvPr userDrawn="1"/>
        </p:nvSpPr>
        <p:spPr>
          <a:xfrm>
            <a:off x="9739855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4_</a:t>
            </a:r>
          </a:p>
        </p:txBody>
      </p:sp>
      <p:sp>
        <p:nvSpPr>
          <p:cNvPr id="33" name="Zástupný symbol obrázku 16">
            <a:extLst>
              <a:ext uri="{FF2B5EF4-FFF2-40B4-BE49-F238E27FC236}">
                <a16:creationId xmlns:a16="http://schemas.microsoft.com/office/drawing/2014/main" id="{2EA48A7A-9BF1-4EDC-9398-DCD358A80F1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8791" y="1422215"/>
            <a:ext cx="1942990" cy="1937596"/>
          </a:xfrm>
          <a:solidFill>
            <a:schemeClr val="accent1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4" name="Zástupný symbol obrázku 16">
            <a:extLst>
              <a:ext uri="{FF2B5EF4-FFF2-40B4-BE49-F238E27FC236}">
                <a16:creationId xmlns:a16="http://schemas.microsoft.com/office/drawing/2014/main" id="{AE61755D-3148-4D21-9E2A-07AF1ACCCD9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46012" y="1422215"/>
            <a:ext cx="1942990" cy="1937596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5" name="Zástupný symbol obrázku 16">
            <a:extLst>
              <a:ext uri="{FF2B5EF4-FFF2-40B4-BE49-F238E27FC236}">
                <a16:creationId xmlns:a16="http://schemas.microsoft.com/office/drawing/2014/main" id="{C9A2F87A-D3F9-4858-B190-FE0CE902FB2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15835" y="1429939"/>
            <a:ext cx="1942990" cy="1937596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6" name="Zástupný symbol obrázku 16">
            <a:extLst>
              <a:ext uri="{FF2B5EF4-FFF2-40B4-BE49-F238E27FC236}">
                <a16:creationId xmlns:a16="http://schemas.microsoft.com/office/drawing/2014/main" id="{6771481D-3D65-4A64-A155-DF6B04927B3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90538" y="1408252"/>
            <a:ext cx="1942990" cy="1937596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7" name="Zástupný symbol obrázku 33">
            <a:extLst>
              <a:ext uri="{FF2B5EF4-FFF2-40B4-BE49-F238E27FC236}">
                <a16:creationId xmlns:a16="http://schemas.microsoft.com/office/drawing/2014/main" id="{E1218D58-127A-4520-9DA9-E181108CAA4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669203" y="2215509"/>
            <a:ext cx="571988" cy="36645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8" name="Zástupný symbol obrázku 33">
            <a:extLst>
              <a:ext uri="{FF2B5EF4-FFF2-40B4-BE49-F238E27FC236}">
                <a16:creationId xmlns:a16="http://schemas.microsoft.com/office/drawing/2014/main" id="{9C40A35C-96DB-4FC8-94AB-601DD11D4EB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563985" y="2193822"/>
            <a:ext cx="571988" cy="36645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9" name="Zástupný symbol obrázku 33">
            <a:extLst>
              <a:ext uri="{FF2B5EF4-FFF2-40B4-BE49-F238E27FC236}">
                <a16:creationId xmlns:a16="http://schemas.microsoft.com/office/drawing/2014/main" id="{B68FA9E4-A981-4C7D-A71D-B577B2D1837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438687" y="2215509"/>
            <a:ext cx="571988" cy="36645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F3E48A29-6F41-463B-94B9-58C686B4005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0924" y="3791537"/>
            <a:ext cx="1581427" cy="350838"/>
          </a:xfrm>
        </p:spPr>
        <p:txBody>
          <a:bodyPr>
            <a:noAutofit/>
          </a:bodyPr>
          <a:lstStyle>
            <a:lvl2pPr marL="457200" indent="0" algn="ctr">
              <a:buNone/>
              <a:defRPr sz="1600">
                <a:solidFill>
                  <a:schemeClr val="accent1"/>
                </a:solidFill>
              </a:defRPr>
            </a:lvl2pPr>
          </a:lstStyle>
          <a:p>
            <a:pPr lvl="1"/>
            <a:r>
              <a:rPr lang="cs-CZ" dirty="0"/>
              <a:t>podnadpis</a:t>
            </a:r>
          </a:p>
        </p:txBody>
      </p:sp>
      <p:sp>
        <p:nvSpPr>
          <p:cNvPr id="53" name="Zástupný text 11">
            <a:extLst>
              <a:ext uri="{FF2B5EF4-FFF2-40B4-BE49-F238E27FC236}">
                <a16:creationId xmlns:a16="http://schemas.microsoft.com/office/drawing/2014/main" id="{0A8DF439-5336-472F-8852-26205D3682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598309" y="3834065"/>
            <a:ext cx="1581427" cy="350838"/>
          </a:xfrm>
        </p:spPr>
        <p:txBody>
          <a:bodyPr>
            <a:noAutofit/>
          </a:bodyPr>
          <a:lstStyle>
            <a:lvl2pPr marL="457200" indent="0" algn="ctr">
              <a:buNone/>
              <a:defRPr sz="1600">
                <a:solidFill>
                  <a:schemeClr val="tx2"/>
                </a:solidFill>
              </a:defRPr>
            </a:lvl2pPr>
          </a:lstStyle>
          <a:p>
            <a:pPr lvl="1"/>
            <a:r>
              <a:rPr lang="cs-CZ" dirty="0"/>
              <a:t>podnadpis</a:t>
            </a:r>
          </a:p>
        </p:txBody>
      </p:sp>
      <p:sp>
        <p:nvSpPr>
          <p:cNvPr id="54" name="Zástupný text 11">
            <a:extLst>
              <a:ext uri="{FF2B5EF4-FFF2-40B4-BE49-F238E27FC236}">
                <a16:creationId xmlns:a16="http://schemas.microsoft.com/office/drawing/2014/main" id="{8E8E8505-0F7B-4872-8F58-7B73FF65B65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70600" y="3830906"/>
            <a:ext cx="1581427" cy="350838"/>
          </a:xfrm>
        </p:spPr>
        <p:txBody>
          <a:bodyPr anchor="t" anchorCtr="0">
            <a:noAutofit/>
          </a:bodyPr>
          <a:lstStyle>
            <a:lvl2pPr marL="457200" indent="0" algn="l"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1"/>
            <a:r>
              <a:rPr lang="cs-CZ" dirty="0"/>
              <a:t>podnadpis</a:t>
            </a:r>
          </a:p>
        </p:txBody>
      </p:sp>
      <p:sp>
        <p:nvSpPr>
          <p:cNvPr id="55" name="Zástupný text 11">
            <a:extLst>
              <a:ext uri="{FF2B5EF4-FFF2-40B4-BE49-F238E27FC236}">
                <a16:creationId xmlns:a16="http://schemas.microsoft.com/office/drawing/2014/main" id="{999FA6C6-10D2-4DD4-8CDF-BB21A668C18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374898" y="3830906"/>
            <a:ext cx="1581427" cy="350838"/>
          </a:xfrm>
        </p:spPr>
        <p:txBody>
          <a:bodyPr>
            <a:noAutofit/>
          </a:bodyPr>
          <a:lstStyle>
            <a:lvl2pPr marL="457200" indent="0" algn="ctr">
              <a:buNone/>
              <a:defRPr sz="1600">
                <a:solidFill>
                  <a:schemeClr val="accent2"/>
                </a:solidFill>
              </a:defRPr>
            </a:lvl2pPr>
          </a:lstStyle>
          <a:p>
            <a:pPr lvl="1"/>
            <a:r>
              <a:rPr lang="cs-CZ" dirty="0"/>
              <a:t>podnadpis</a:t>
            </a: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846841E6-45E1-4521-9C20-4F363C9D655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90394" y="2048878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1_</a:t>
            </a:r>
          </a:p>
        </p:txBody>
      </p:sp>
      <p:sp>
        <p:nvSpPr>
          <p:cNvPr id="59" name="Zástupný text 16">
            <a:extLst>
              <a:ext uri="{FF2B5EF4-FFF2-40B4-BE49-F238E27FC236}">
                <a16:creationId xmlns:a16="http://schemas.microsoft.com/office/drawing/2014/main" id="{519DAB48-A27F-4F53-B8DC-33A66F7E33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978309" y="2054572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2_</a:t>
            </a:r>
          </a:p>
        </p:txBody>
      </p:sp>
      <p:sp>
        <p:nvSpPr>
          <p:cNvPr id="60" name="Zástupný text 16">
            <a:extLst>
              <a:ext uri="{FF2B5EF4-FFF2-40B4-BE49-F238E27FC236}">
                <a16:creationId xmlns:a16="http://schemas.microsoft.com/office/drawing/2014/main" id="{F7FBF71B-3C85-42BF-9358-A312AE2730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859878" y="2054573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3_</a:t>
            </a:r>
          </a:p>
        </p:txBody>
      </p:sp>
      <p:sp>
        <p:nvSpPr>
          <p:cNvPr id="61" name="Zástupný text 16">
            <a:extLst>
              <a:ext uri="{FF2B5EF4-FFF2-40B4-BE49-F238E27FC236}">
                <a16:creationId xmlns:a16="http://schemas.microsoft.com/office/drawing/2014/main" id="{8F4EF0E5-B6F9-48F8-B4C0-AFF96F45118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731586" y="2049221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4_</a:t>
            </a:r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F2002307-8B4E-4009-A404-65FB857D01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8791" y="4545474"/>
            <a:ext cx="2440021" cy="17774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3" name="Zástupný text 3">
            <a:extLst>
              <a:ext uri="{FF2B5EF4-FFF2-40B4-BE49-F238E27FC236}">
                <a16:creationId xmlns:a16="http://schemas.microsoft.com/office/drawing/2014/main" id="{01B3FBB7-4D07-48E9-B4E8-BDCE1FD6B1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46012" y="4551388"/>
            <a:ext cx="2440021" cy="175606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4" name="Zástupný text 3">
            <a:extLst>
              <a:ext uri="{FF2B5EF4-FFF2-40B4-BE49-F238E27FC236}">
                <a16:creationId xmlns:a16="http://schemas.microsoft.com/office/drawing/2014/main" id="{CB36178A-30DB-44CC-BEC9-B68BF25A387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05969" y="4545474"/>
            <a:ext cx="2440021" cy="175606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5" name="Zástupný text 3">
            <a:extLst>
              <a:ext uri="{FF2B5EF4-FFF2-40B4-BE49-F238E27FC236}">
                <a16:creationId xmlns:a16="http://schemas.microsoft.com/office/drawing/2014/main" id="{C5937999-AE16-40DA-B090-44D64F8D19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11468" y="4556154"/>
            <a:ext cx="2371833" cy="175606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pic>
        <p:nvPicPr>
          <p:cNvPr id="66" name="Obrázek 65">
            <a:extLst>
              <a:ext uri="{FF2B5EF4-FFF2-40B4-BE49-F238E27FC236}">
                <a16:creationId xmlns:a16="http://schemas.microsoft.com/office/drawing/2014/main" id="{D72E068E-4342-40B4-A8DF-90D541C17C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47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VIDEO_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7" name="Zástupný objekt multimédií 6">
            <a:extLst>
              <a:ext uri="{FF2B5EF4-FFF2-40B4-BE49-F238E27FC236}">
                <a16:creationId xmlns:a16="http://schemas.microsoft.com/office/drawing/2014/main" id="{6768607E-2686-49FF-A0FC-DA201F46A640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68313" y="1733550"/>
            <a:ext cx="10515600" cy="4257675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multimédia.</a:t>
            </a: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788A324-8B84-4A9D-A52C-0C35337135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290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NADPIS_GRAFU_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8" name="Zástupný text 3">
            <a:extLst>
              <a:ext uri="{FF2B5EF4-FFF2-40B4-BE49-F238E27FC236}">
                <a16:creationId xmlns:a16="http://schemas.microsoft.com/office/drawing/2014/main" id="{F03E5EB3-9AE2-44F3-836E-461A5057F9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8000" y="1854427"/>
            <a:ext cx="3844693" cy="39322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objekt grafu 3">
            <a:extLst>
              <a:ext uri="{FF2B5EF4-FFF2-40B4-BE49-F238E27FC236}">
                <a16:creationId xmlns:a16="http://schemas.microsoft.com/office/drawing/2014/main" id="{5B90D002-41E3-4C1C-9BD9-5EB0580266D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545013" y="1854200"/>
            <a:ext cx="6438900" cy="3932238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graf.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042047E-2231-465E-A94D-52ED1DD8C8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29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D31521-8F3D-4FFB-9712-99CD1DFEAB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OBSAH_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94AE8B4-E752-4DE2-A8FF-7C538F931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495800" cy="4351338"/>
          </a:xfrm>
        </p:spPr>
        <p:txBody>
          <a:bodyPr/>
          <a:lstStyle>
            <a:lvl1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Azeret Mono Medium" panose="020B0604020202020204" charset="-18"/>
                <a:cs typeface="Azeret Mono Medium" panose="020B0604020202020204" charset="-18"/>
              </a:defRPr>
            </a:lvl1pPr>
            <a:lvl2pPr marL="8001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2984157-EDB5-4E0E-8141-EE2FB267A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742543" cy="4351338"/>
          </a:xfrm>
        </p:spPr>
        <p:txBody>
          <a:bodyPr/>
          <a:lstStyle>
            <a:lvl1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Azeret Mono Medium" panose="020B0604020202020204" charset="-18"/>
                <a:cs typeface="Azeret Mono Medium" panose="020B0604020202020204" charset="-18"/>
              </a:defRPr>
            </a:lvl1pPr>
            <a:lvl2pPr marL="8001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E150008-0239-48CC-B516-6CEE0AF42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91D7EB7-E4C7-464E-8A19-0E994B89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B1712730-C3DF-4948-B468-C9F382982C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66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NADPIS_TABULKY_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8" name="Zástupný text 3">
            <a:extLst>
              <a:ext uri="{FF2B5EF4-FFF2-40B4-BE49-F238E27FC236}">
                <a16:creationId xmlns:a16="http://schemas.microsoft.com/office/drawing/2014/main" id="{F03E5EB3-9AE2-44F3-836E-461A5057F9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8000" y="1854427"/>
            <a:ext cx="3844693" cy="39322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7" name="Zástupný symbol pro tabulku 6">
            <a:extLst>
              <a:ext uri="{FF2B5EF4-FFF2-40B4-BE49-F238E27FC236}">
                <a16:creationId xmlns:a16="http://schemas.microsoft.com/office/drawing/2014/main" id="{BEAA2F43-4B11-4245-9088-826D13643747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4530725" y="1854200"/>
            <a:ext cx="6453188" cy="3932238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 dirty="0"/>
              <a:t>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26AB70FA-C781-4B39-BFD1-EA8276514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813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4ED9C7-790E-4C6A-85CD-789710B557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263780" cy="114136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DĚKUJEME_ZA_POZORNOST_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78EEEFF-E4EA-465E-920C-3F0795A79A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68000" y="362006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Čas na vaše dotazy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684B514-AE9D-4B87-9B3D-59F6AD26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DIA.GOV.CZ_+420 000 000 000_INFO@DIA.GOV.CZ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A1B506-51B9-4564-92A7-B26E87DEE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  <a:ea typeface="Roboto" panose="02000000000000000000" pitchFamily="2" charset="0"/>
              </a:rPr>
              <a:t>NÁZEV_PREZENTACE_</a:t>
            </a:r>
            <a:r>
              <a:rPr lang="cs-CZ" dirty="0">
                <a:solidFill>
                  <a:schemeClr val="accent1"/>
                </a:solidFill>
                <a:ea typeface="Roboto" panose="02000000000000000000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1"/>
                </a:solidFill>
              </a:rPr>
              <a:pPr/>
              <a:t>‹#›</a:t>
            </a:fld>
            <a:endParaRPr lang="cs-CZ" dirty="0">
              <a:solidFill>
                <a:schemeClr val="accent1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956130D-B02F-48EC-BC99-907DC25E32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229" y="6112582"/>
            <a:ext cx="1076499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12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IKONY_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788A324-8B84-4A9D-A52C-0C35337135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  <p:sp>
        <p:nvSpPr>
          <p:cNvPr id="18" name="Zástupný symbol obrázku 17">
            <a:extLst>
              <a:ext uri="{FF2B5EF4-FFF2-40B4-BE49-F238E27FC236}">
                <a16:creationId xmlns:a16="http://schemas.microsoft.com/office/drawing/2014/main" id="{5F527819-1530-402B-A7D6-0C560D3F9CE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1850" y="2921000"/>
            <a:ext cx="914400" cy="9144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5" name="Zástupný symbol obrázku 33">
            <a:extLst>
              <a:ext uri="{FF2B5EF4-FFF2-40B4-BE49-F238E27FC236}">
                <a16:creationId xmlns:a16="http://schemas.microsoft.com/office/drawing/2014/main" id="{2CF407D4-1633-4D30-84B9-18814708336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4569" y="4734319"/>
            <a:ext cx="999709" cy="678662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6" name="Zástupný symbol obrázku 17">
            <a:extLst>
              <a:ext uri="{FF2B5EF4-FFF2-40B4-BE49-F238E27FC236}">
                <a16:creationId xmlns:a16="http://schemas.microsoft.com/office/drawing/2014/main" id="{2EE5EF1B-C47B-4146-A630-1D67EC0D8D1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948390" y="2639806"/>
            <a:ext cx="914400" cy="1195594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7" name="Zástupný symbol obrázku 17">
            <a:extLst>
              <a:ext uri="{FF2B5EF4-FFF2-40B4-BE49-F238E27FC236}">
                <a16:creationId xmlns:a16="http://schemas.microsoft.com/office/drawing/2014/main" id="{AB8D0A0F-06B8-46B5-9628-6FFAB73B6B2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959350" y="2241541"/>
            <a:ext cx="914400" cy="914400"/>
          </a:xfrm>
          <a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8" name="Zástupný symbol obrázku 17">
            <a:extLst>
              <a:ext uri="{FF2B5EF4-FFF2-40B4-BE49-F238E27FC236}">
                <a16:creationId xmlns:a16="http://schemas.microsoft.com/office/drawing/2014/main" id="{441E6065-4740-454F-9656-FBBF029C8F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893730" y="3517173"/>
            <a:ext cx="914400" cy="914400"/>
          </a:xfr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9" name="Zástupný symbol obrázku 17">
            <a:extLst>
              <a:ext uri="{FF2B5EF4-FFF2-40B4-BE49-F238E27FC236}">
                <a16:creationId xmlns:a16="http://schemas.microsoft.com/office/drawing/2014/main" id="{CE598B2A-8BB7-4031-B101-192E337712F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87008" y="4664075"/>
            <a:ext cx="914400" cy="914400"/>
          </a:xfrm>
          <a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0" name="Zástupný symbol obrázku 17">
            <a:extLst>
              <a:ext uri="{FF2B5EF4-FFF2-40B4-BE49-F238E27FC236}">
                <a16:creationId xmlns:a16="http://schemas.microsoft.com/office/drawing/2014/main" id="{5DEC2063-68C4-4701-92CA-32935E90210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610600" y="2090168"/>
            <a:ext cx="914400" cy="1325562"/>
          </a:xfrm>
          <a:blipFill>
            <a:blip r:embed="rId15">
              <a:extLs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1" name="Zástupný symbol obrázku 17">
            <a:extLst>
              <a:ext uri="{FF2B5EF4-FFF2-40B4-BE49-F238E27FC236}">
                <a16:creationId xmlns:a16="http://schemas.microsoft.com/office/drawing/2014/main" id="{7BF70B3A-64A0-4551-A956-E132098A6BF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309384" y="4616450"/>
            <a:ext cx="914400" cy="914400"/>
          </a:xfrm>
          <a:blipFill>
            <a:blip r:embed="rId17"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074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ázev sekce-zelená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7663C4-7B8F-45D0-9772-21160695EF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8000" y="1872000"/>
            <a:ext cx="8052600" cy="1115786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NÁZEV_SEKCE/CLAIM_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CCFD51-DE96-42AF-8D3A-1EDDDAD6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FE31A8-8502-4FFB-986B-436759D4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zeret Mono" panose="020B0604020202020204" charset="-18"/>
                <a:cs typeface="Azeret Mono" panose="020B0604020202020204" charset="-18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ea typeface="Roboto" panose="02000000000000000000" pitchFamily="2" charset="0"/>
              </a:rPr>
              <a:t>NÁZEV_PREZENTACE_</a:t>
            </a:r>
            <a:r>
              <a:rPr lang="cs-CZ" dirty="0">
                <a:ea typeface="Roboto" panose="02000000000000000000" pitchFamily="2" charset="0"/>
              </a:rPr>
              <a:t>SLIDE_</a:t>
            </a:r>
            <a:fld id="{C7B39456-88E6-483E-B1FA-F210B27965A0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795FCAF-6712-4B01-AEE2-4825BF25D3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121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ázev sekce-zelená+text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7663C4-7B8F-45D0-9772-21160695EF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7999" y="1872000"/>
            <a:ext cx="7920983" cy="1115786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NÁZEV_SEKCE/CLAIM_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CCFD51-DE96-42AF-8D3A-1EDDDAD6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bg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FE31A8-8502-4FFB-986B-436759D4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zeret Mono" panose="020B0604020202020204" charset="-18"/>
                <a:cs typeface="Azeret Mono" panose="020B0604020202020204" charset="-18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ea typeface="Roboto" panose="02000000000000000000" pitchFamily="2" charset="0"/>
              </a:rPr>
              <a:t>NÁZEV_PREZENTACE_</a:t>
            </a:r>
            <a:r>
              <a:rPr lang="cs-CZ" dirty="0">
                <a:ea typeface="Roboto" panose="02000000000000000000" pitchFamily="2" charset="0"/>
              </a:rPr>
              <a:t>SLIDE_</a:t>
            </a:r>
            <a:fld id="{C7B39456-88E6-483E-B1FA-F210B27965A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text 2">
            <a:extLst>
              <a:ext uri="{FF2B5EF4-FFF2-40B4-BE49-F238E27FC236}">
                <a16:creationId xmlns:a16="http://schemas.microsoft.com/office/drawing/2014/main" id="{87AC8E8A-836E-402C-9C16-6320C1B22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452" y="342900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4A09A920-B7CD-46CC-8CA8-093DAAFBAB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7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817141"/>
            <a:ext cx="10515600" cy="4351338"/>
          </a:xfrm>
        </p:spPr>
        <p:txBody>
          <a:bodyPr/>
          <a:lstStyle>
            <a:lvl1pPr marL="442913" indent="-442913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FACD221-4768-4ACD-A950-44E65375E9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581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text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791287"/>
            <a:ext cx="5427927" cy="4351338"/>
          </a:xfrm>
        </p:spPr>
        <p:txBody>
          <a:bodyPr/>
          <a:lstStyle>
            <a:lvl1pPr marL="442913" indent="-442913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2DA61271-C104-4FC6-AD11-4C12986D57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  <p:sp>
        <p:nvSpPr>
          <p:cNvPr id="9" name="Zástupný symbol obrázku 8" descr="Hory se souvislou výplní">
            <a:extLst>
              <a:ext uri="{FF2B5EF4-FFF2-40B4-BE49-F238E27FC236}">
                <a16:creationId xmlns:a16="http://schemas.microsoft.com/office/drawing/2014/main" id="{8D31EE2F-073D-4F28-AC34-0C4A1F8DA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0600" y="1791287"/>
            <a:ext cx="4320000" cy="432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635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3C10B58-D489-467E-98DE-2CF442C69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  <p:sp>
        <p:nvSpPr>
          <p:cNvPr id="8" name="Zástupný symbol obrázku 8" descr="Hory se souvislou výplní">
            <a:extLst>
              <a:ext uri="{FF2B5EF4-FFF2-40B4-BE49-F238E27FC236}">
                <a16:creationId xmlns:a16="http://schemas.microsoft.com/office/drawing/2014/main" id="{967148FB-4655-4766-BA8B-B12D2A5AF4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0600" y="1194105"/>
            <a:ext cx="4860000" cy="486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9427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3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7CF3FDFF-CC59-400B-A942-CD1CA1BC4B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  <p:sp>
        <p:nvSpPr>
          <p:cNvPr id="11" name="Zástupný symbol obrázku 8" descr="Hory se souvislou výplní">
            <a:extLst>
              <a:ext uri="{FF2B5EF4-FFF2-40B4-BE49-F238E27FC236}">
                <a16:creationId xmlns:a16="http://schemas.microsoft.com/office/drawing/2014/main" id="{9686F829-CBC9-4AF5-A6AC-4677CB154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" y="1749698"/>
            <a:ext cx="3600000" cy="360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2" name="Zástupný symbol obrázku 8" descr="Hory se souvislou výplní">
            <a:extLst>
              <a:ext uri="{FF2B5EF4-FFF2-40B4-BE49-F238E27FC236}">
                <a16:creationId xmlns:a16="http://schemas.microsoft.com/office/drawing/2014/main" id="{7888D7F3-4F73-47AA-B9A9-5E5B4801257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10700" y="1749698"/>
            <a:ext cx="3600000" cy="360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3" name="Zástupný symbol obrázku 8" descr="Hory se souvislou výplní">
            <a:extLst>
              <a:ext uri="{FF2B5EF4-FFF2-40B4-BE49-F238E27FC236}">
                <a16:creationId xmlns:a16="http://schemas.microsoft.com/office/drawing/2014/main" id="{018C0649-CC6F-4C24-94E2-89ADE6401C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53400" y="1749698"/>
            <a:ext cx="3600000" cy="360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44785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0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382839"/>
            <a:ext cx="10515600" cy="3508296"/>
          </a:xfrm>
        </p:spPr>
        <p:txBody>
          <a:bodyPr/>
          <a:lstStyle>
            <a:lvl1pPr marL="442913" indent="-442913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800" indent="-228600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30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76FB335-B250-4E73-9375-000EAD9E57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577975"/>
            <a:ext cx="10515600" cy="8048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 dirty="0"/>
              <a:t>PODNADPIS_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15E354C-46C2-4D00-B84E-5B8610A92B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2" cy="4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91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6DC3873-E2A0-429C-A63C-5335E2741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032B974-5F84-4B11-835A-B2ED4CEEA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61E2F15-4DFC-4419-B6AA-183F3531A6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_+420 000 000 000_INFO@DIA.</a:t>
            </a:r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E7C2B7-3F35-4FDE-892A-D7B1C3816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>
                <a:solidFill>
                  <a:schemeClr val="tx1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NÁZEV_PREZENTACE_</a:t>
            </a:r>
            <a:r>
              <a:rPr lang="cs-CZ" dirty="0">
                <a:solidFill>
                  <a:srgbClr val="40852D"/>
                </a:solidFill>
                <a:latin typeface="Azeret Mono" pitchFamily="2" charset="0"/>
                <a:ea typeface="Roboto" panose="02000000000000000000" pitchFamily="2" charset="0"/>
                <a:cs typeface="Azeret Mono" pitchFamily="2" charset="0"/>
              </a:rPr>
              <a:t>SLIDE_</a:t>
            </a:r>
            <a:fld id="{C7B39456-88E6-483E-B1FA-F210B27965A0}" type="slidenum">
              <a:rPr lang="cs-CZ" smtClean="0">
                <a:solidFill>
                  <a:schemeClr val="accent2"/>
                </a:solidFill>
              </a:rPr>
              <a:pPr/>
              <a:t>‹#›</a:t>
            </a:fld>
            <a:endParaRPr lang="cs-CZ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43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0" r:id="rId3"/>
    <p:sldLayoutId id="2147483661" r:id="rId4"/>
    <p:sldLayoutId id="2147483650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51" r:id="rId21"/>
    <p:sldLayoutId id="2147483677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5CD52-4E19-2FB7-4CFD-3ADB8439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252000"/>
            <a:ext cx="10263780" cy="1141364"/>
          </a:xfrm>
        </p:spPr>
        <p:txBody>
          <a:bodyPr anchor="b">
            <a:normAutofit/>
          </a:bodyPr>
          <a:lstStyle/>
          <a:p>
            <a:r>
              <a:rPr lang="cs-CZ" cap="small" dirty="0" smtClean="0"/>
              <a:t>Nové metodiky</a:t>
            </a:r>
            <a:endParaRPr lang="cs-CZ" cap="smal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BFBDBA-4768-6D74-BB5C-EEB9C4788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000" y="3620069"/>
            <a:ext cx="10515600" cy="1500187"/>
          </a:xfrm>
        </p:spPr>
        <p:txBody>
          <a:bodyPr>
            <a:normAutofit/>
          </a:bodyPr>
          <a:lstStyle/>
          <a:p>
            <a:r>
              <a:rPr lang="cs-CZ" dirty="0" smtClean="0"/>
              <a:t>Metodický pokyn k IK OVS a metodiky modelování v ArchiMate</a:t>
            </a:r>
            <a:endParaRPr lang="cs-CZ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9F253-B4FD-1326-84B3-E9B43CA62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bg1"/>
                </a:solidFill>
              </a:rPr>
              <a:t>DIA.GOV.CZ_+420 000 000 000_INFO@DIA.GOV.CZ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338C5-C7AB-03AB-24DB-0B406078C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bg1"/>
                </a:solidFill>
              </a:rPr>
              <a:t>NÁZEV_PREZENTACE_SLIDE_</a:t>
            </a:r>
            <a:fld id="{C7B39456-88E6-483E-B1FA-F210B27965A0}" type="slidenum">
              <a:rPr lang="cs-CZ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</a:t>
            </a:fld>
            <a:endParaRPr lang="cs-CZ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92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A1483-34A6-1641-F0AB-FEEC1ED12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252000"/>
            <a:ext cx="10515600" cy="1325563"/>
          </a:xfrm>
        </p:spPr>
        <p:txBody>
          <a:bodyPr anchor="ctr">
            <a:normAutofit/>
          </a:bodyPr>
          <a:lstStyle/>
          <a:p>
            <a:r>
              <a:rPr lang="cs-CZ" cap="small" dirty="0"/>
              <a:t>Program prezentace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798D5-6726-3BE7-718D-58E7D85E9BBC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 xmlns="">
                  <p202:designTagLst>
                    <p202:designTag name="ARCH:1:CLS" val="BulletedText"/>
                  </p202:designTagLst>
                </p202:designPr>
              </p:ext>
            </p:extLst>
          </p:nvPr>
        </p:nvSpPr>
        <p:spPr>
          <a:xfrm>
            <a:off x="468000" y="1817141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42595" indent="-442595"/>
            <a:r>
              <a:rPr lang="cs-CZ" dirty="0" smtClean="0"/>
              <a:t>Metodický pokyn k tvorbě IK OVS</a:t>
            </a:r>
          </a:p>
          <a:p>
            <a:pPr marL="442595" indent="-442595"/>
            <a:r>
              <a:rPr lang="cs-CZ" dirty="0" smtClean="0"/>
              <a:t>Metodika modelování a vzorový model OVS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A8DFD-3398-6C61-3834-E18626A6C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rgbClr val="40852D"/>
                </a:solidFill>
              </a:rPr>
              <a:t>DIA.GOV.CZ_+420 000 000 000_INFO@DIA.GOV.CZ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5472D-FDDF-A7F1-3C86-8D04A994A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tx1"/>
                </a:solidFill>
              </a:rPr>
              <a:t>NÁZEV_PREZENTACE_SLIDE_</a:t>
            </a:r>
            <a:fld id="{C7B39456-88E6-483E-B1FA-F210B27965A0}" type="slidenum">
              <a:rPr lang="cs-CZ" smtClean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2</a:t>
            </a:fld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88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DED0F-1CE3-7674-519A-0BF5C9A086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8000" y="1872000"/>
            <a:ext cx="5964720" cy="1115786"/>
          </a:xfrm>
        </p:spPr>
        <p:txBody>
          <a:bodyPr anchor="b">
            <a:normAutofit fontScale="90000"/>
          </a:bodyPr>
          <a:lstStyle/>
          <a:p>
            <a:r>
              <a:rPr lang="cs-CZ" cap="small" dirty="0" smtClean="0"/>
              <a:t>Metodický pokyn k tvorbě IK OVS</a:t>
            </a:r>
            <a:endParaRPr lang="cs-CZ" cap="smal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EC65F-00FA-165A-34CE-D216AC9A9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/>
              <a:t>DIA.GOV.CZ_+420 000 000 000_INFO@DIA.GOV.CZ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78188-EAC8-2277-B2BB-BE569D947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bg1"/>
                </a:solidFill>
              </a:rPr>
              <a:t>NÁZEV_PREZENTACE_SLIDE_</a:t>
            </a:r>
            <a:fld id="{C7B39456-88E6-483E-B1FA-F210B27965A0}" type="slidenum">
              <a:rPr lang="cs-CZ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3</a:t>
            </a:fld>
            <a:endParaRPr lang="cs-CZ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290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E4333-96F8-D228-C334-3B9F7AA5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252000"/>
            <a:ext cx="10515600" cy="1325563"/>
          </a:xfrm>
        </p:spPr>
        <p:txBody>
          <a:bodyPr anchor="ctr">
            <a:normAutofit/>
          </a:bodyPr>
          <a:lstStyle/>
          <a:p>
            <a:r>
              <a:rPr lang="cs-CZ" cap="small" dirty="0" smtClean="0"/>
              <a:t>Účel a význam metodického pokynu</a:t>
            </a:r>
            <a:endParaRPr lang="cs-CZ" cap="smal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4E6DF-51C0-6568-27BA-B6F5BC3DD13E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 xmlns="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468000" y="1791287"/>
            <a:ext cx="542792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2500"/>
              </a:spcBef>
            </a:pPr>
            <a:r>
              <a:rPr lang="cs-CZ" sz="1800" dirty="0" smtClean="0"/>
              <a:t>Metodický pokyn zaplňuje mezeru mezi velmi stručnou specifikací struktury IK OVS ve Vyhlášce a podrobnou Osnovou</a:t>
            </a:r>
          </a:p>
          <a:p>
            <a:pPr>
              <a:spcBef>
                <a:spcPts val="2500"/>
              </a:spcBef>
            </a:pPr>
            <a:r>
              <a:rPr lang="cs-CZ" sz="1800" dirty="0" smtClean="0"/>
              <a:t>Pokyn poskytuje „kuchařku“ k vyhlášce</a:t>
            </a:r>
          </a:p>
          <a:p>
            <a:pPr>
              <a:spcBef>
                <a:spcPts val="2500"/>
              </a:spcBef>
            </a:pPr>
            <a:r>
              <a:rPr lang="cs-CZ" sz="1800" dirty="0" smtClean="0"/>
              <a:t>Informační koncepce v části A je architektonickým plánem podle TOGAF (NAR), proto je potřeba kuchařka i na modelování</a:t>
            </a:r>
          </a:p>
          <a:p>
            <a:pPr>
              <a:spcBef>
                <a:spcPts val="2500"/>
              </a:spcBef>
            </a:pPr>
            <a:endParaRPr lang="cs-CZ" sz="1800" dirty="0"/>
          </a:p>
          <a:p>
            <a:pPr>
              <a:spcBef>
                <a:spcPts val="2500"/>
              </a:spcBef>
            </a:pPr>
            <a:r>
              <a:rPr lang="cs-CZ" sz="1800" dirty="0" smtClean="0"/>
              <a:t>O metodikách modelování více na následujícím snímku.</a:t>
            </a:r>
            <a:endParaRPr lang="cs-CZ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D2B5D-5FDD-A9C5-CD37-244B77E4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rgbClr val="40852D"/>
                </a:solidFill>
              </a:rPr>
              <a:t>DIA.GOV.CZ_+420 000 000 000_INFO@DIA.GOV.CZ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E42E7-5D4F-6007-EBD6-5EE7B7289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tx1"/>
                </a:solidFill>
              </a:rPr>
              <a:t>NÁZEV_PREZENTACE_SLIDE_</a:t>
            </a:r>
            <a:fld id="{C7B39456-88E6-483E-B1FA-F210B27965A0}" type="slidenum">
              <a:rPr lang="cs-CZ" smtClean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4</a:t>
            </a:fld>
            <a:endParaRPr lang="cs-CZ">
              <a:solidFill>
                <a:schemeClr val="tx1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389640" y="1577563"/>
            <a:ext cx="1961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Zákon 365/2000 Sb.</a:t>
            </a:r>
          </a:p>
        </p:txBody>
      </p:sp>
      <p:cxnSp>
        <p:nvCxnSpPr>
          <p:cNvPr id="10" name="Pravoúhlá spojnice 9"/>
          <p:cNvCxnSpPr>
            <a:endCxn id="11" idx="1"/>
          </p:cNvCxnSpPr>
          <p:nvPr/>
        </p:nvCxnSpPr>
        <p:spPr>
          <a:xfrm rot="16200000" flipH="1">
            <a:off x="6387954" y="2657134"/>
            <a:ext cx="748569" cy="364150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/>
          <p:cNvSpPr/>
          <p:nvPr/>
        </p:nvSpPr>
        <p:spPr>
          <a:xfrm>
            <a:off x="6944313" y="2756294"/>
            <a:ext cx="1961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Vyhláška 360/2023 Sb.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>
          <a:xfrm>
            <a:off x="8153400" y="5192319"/>
            <a:ext cx="1961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Vzorová osnova IK OVS</a:t>
            </a:r>
            <a:endParaRPr lang="cs-CZ" dirty="0"/>
          </a:p>
        </p:txBody>
      </p:sp>
      <p:cxnSp>
        <p:nvCxnSpPr>
          <p:cNvPr id="17" name="Pravoúhlá spojnice 16"/>
          <p:cNvCxnSpPr/>
          <p:nvPr/>
        </p:nvCxnSpPr>
        <p:spPr>
          <a:xfrm rot="16200000" flipH="1">
            <a:off x="6996296" y="3821165"/>
            <a:ext cx="748569" cy="364150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/>
          <p:cNvSpPr/>
          <p:nvPr/>
        </p:nvSpPr>
        <p:spPr>
          <a:xfrm>
            <a:off x="7552656" y="3947948"/>
            <a:ext cx="196188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Metodický pokyn</a:t>
            </a:r>
            <a:endParaRPr lang="cs-CZ" dirty="0"/>
          </a:p>
        </p:txBody>
      </p:sp>
      <p:cxnSp>
        <p:nvCxnSpPr>
          <p:cNvPr id="19" name="Pravoúhlá spojnice 18"/>
          <p:cNvCxnSpPr/>
          <p:nvPr/>
        </p:nvCxnSpPr>
        <p:spPr>
          <a:xfrm rot="16200000" flipH="1">
            <a:off x="7611781" y="5068300"/>
            <a:ext cx="748569" cy="364150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bdélník 19"/>
          <p:cNvSpPr/>
          <p:nvPr/>
        </p:nvSpPr>
        <p:spPr>
          <a:xfrm>
            <a:off x="10083417" y="3947948"/>
            <a:ext cx="196188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Metodika modelování </a:t>
            </a:r>
          </a:p>
          <a:p>
            <a:pPr algn="ctr"/>
            <a:r>
              <a:rPr lang="cs-CZ" dirty="0">
                <a:solidFill>
                  <a:schemeClr val="tx1"/>
                </a:solidFill>
              </a:rPr>
              <a:t>k IK OVS</a:t>
            </a:r>
          </a:p>
        </p:txBody>
      </p:sp>
      <p:cxnSp>
        <p:nvCxnSpPr>
          <p:cNvPr id="22" name="Pravoúhlá spojnice 21"/>
          <p:cNvCxnSpPr>
            <a:stCxn id="18" idx="3"/>
            <a:endCxn id="20" idx="1"/>
          </p:cNvCxnSpPr>
          <p:nvPr/>
        </p:nvCxnSpPr>
        <p:spPr>
          <a:xfrm>
            <a:off x="9514536" y="4405148"/>
            <a:ext cx="568881" cy="12700"/>
          </a:xfrm>
          <a:prstGeom prst="bentConnector3">
            <a:avLst>
              <a:gd name="adj1" fmla="val 99985"/>
            </a:avLst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ravoúhlá spojnice 31"/>
          <p:cNvCxnSpPr>
            <a:stCxn id="20" idx="2"/>
            <a:endCxn id="13" idx="3"/>
          </p:cNvCxnSpPr>
          <p:nvPr/>
        </p:nvCxnSpPr>
        <p:spPr>
          <a:xfrm rot="5400000">
            <a:off x="10196234" y="4781395"/>
            <a:ext cx="787171" cy="949077"/>
          </a:xfrm>
          <a:prstGeom prst="bentConnector2">
            <a:avLst/>
          </a:prstGeom>
          <a:ln w="158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9689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F446E-28C9-2431-C480-79EFC83893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8000" y="1872000"/>
            <a:ext cx="8052600" cy="1115786"/>
          </a:xfrm>
        </p:spPr>
        <p:txBody>
          <a:bodyPr anchor="b">
            <a:normAutofit fontScale="90000"/>
          </a:bodyPr>
          <a:lstStyle/>
          <a:p>
            <a:r>
              <a:rPr lang="cs-CZ" cap="small" dirty="0" smtClean="0"/>
              <a:t>Metodiky modelování</a:t>
            </a:r>
            <a:br>
              <a:rPr lang="cs-CZ" cap="small" dirty="0" smtClean="0"/>
            </a:br>
            <a:r>
              <a:rPr lang="cs-CZ" cap="small" dirty="0" smtClean="0"/>
              <a:t>a vzorový Demo-úřad</a:t>
            </a:r>
            <a:endParaRPr lang="cs-CZ" cap="smal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11CD96-E7F1-CBD1-6842-5920C930C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/>
              <a:t>DIA.GOV.CZ_+420 000 000 000_INFO@DIA.GOV.CZ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4E64E-953B-A0C7-9A3B-222808E26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bg1"/>
                </a:solidFill>
              </a:rPr>
              <a:t>NÁZEV_PREZENTACE_SLIDE_</a:t>
            </a:r>
            <a:fld id="{C7B39456-88E6-483E-B1FA-F210B27965A0}" type="slidenum">
              <a:rPr lang="cs-CZ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5</a:t>
            </a:fld>
            <a:endParaRPr lang="cs-CZ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533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E4333-96F8-D228-C334-3B9F7AA58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252000"/>
            <a:ext cx="10515600" cy="1325563"/>
          </a:xfrm>
        </p:spPr>
        <p:txBody>
          <a:bodyPr anchor="ctr">
            <a:normAutofit/>
          </a:bodyPr>
          <a:lstStyle/>
          <a:p>
            <a:r>
              <a:rPr lang="cs-CZ" cap="small" dirty="0" smtClean="0"/>
              <a:t>Účel a význam metodického pokynu</a:t>
            </a:r>
            <a:endParaRPr lang="cs-CZ" cap="smal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4E6DF-51C0-6568-27BA-B6F5BC3DD13E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 xmlns="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468000" y="1791287"/>
            <a:ext cx="5427927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spcBef>
                <a:spcPts val="2500"/>
              </a:spcBef>
            </a:pPr>
            <a:r>
              <a:rPr lang="cs-CZ" sz="1800" dirty="0" smtClean="0"/>
              <a:t>Základy modelování jsou v Národním architektonickém rámci (NAR)</a:t>
            </a:r>
          </a:p>
          <a:p>
            <a:pPr>
              <a:spcBef>
                <a:spcPts val="2500"/>
              </a:spcBef>
            </a:pPr>
            <a:r>
              <a:rPr lang="cs-CZ" sz="1800" dirty="0" smtClean="0"/>
              <a:t>Metodika poskytuje „kuchařku“ k </a:t>
            </a:r>
            <a:r>
              <a:rPr lang="cs-CZ" sz="1800" dirty="0" err="1" smtClean="0"/>
              <a:t>NARu</a:t>
            </a:r>
            <a:endParaRPr lang="cs-CZ" sz="1800" dirty="0" smtClean="0"/>
          </a:p>
          <a:p>
            <a:pPr>
              <a:spcBef>
                <a:spcPts val="2500"/>
              </a:spcBef>
            </a:pPr>
            <a:r>
              <a:rPr lang="cs-CZ" sz="1800" dirty="0" smtClean="0"/>
              <a:t>První stupeň je obecná metodika modelování VS ČR</a:t>
            </a:r>
          </a:p>
          <a:p>
            <a:pPr>
              <a:spcBef>
                <a:spcPts val="2500"/>
              </a:spcBef>
            </a:pPr>
            <a:r>
              <a:rPr lang="cs-CZ" sz="1800" dirty="0" smtClean="0"/>
              <a:t>Druhý stupeň jsou specifika modelování jednotlivých angažmá – máme hotovo IK OVS, připravuje se metodika k žádosti o stanovisko OHA</a:t>
            </a:r>
            <a:endParaRPr lang="cs-CZ" sz="1800" dirty="0" smtClean="0"/>
          </a:p>
          <a:p>
            <a:pPr>
              <a:spcBef>
                <a:spcPts val="2500"/>
              </a:spcBef>
            </a:pPr>
            <a:endParaRPr lang="cs-CZ" sz="1800" dirty="0"/>
          </a:p>
          <a:p>
            <a:pPr>
              <a:spcBef>
                <a:spcPts val="2500"/>
              </a:spcBef>
            </a:pPr>
            <a:r>
              <a:rPr lang="cs-CZ" sz="1800" dirty="0" smtClean="0"/>
              <a:t>Chybí nám příklady „obrázků“ -&gt; potřebujeme fiktivní „Demo-úřad“</a:t>
            </a:r>
            <a:endParaRPr lang="cs-CZ" sz="1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D2B5D-5FDD-A9C5-CD37-244B77E4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rgbClr val="40852D"/>
                </a:solidFill>
              </a:rPr>
              <a:t>DIA.GOV.CZ_+420 000 000 000_INFO@DIA.GOV.CZ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E42E7-5D4F-6007-EBD6-5EE7B7289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chemeClr val="tx1"/>
                </a:solidFill>
              </a:rPr>
              <a:t>NÁZEV_PREZENTACE_SLIDE_</a:t>
            </a:r>
            <a:fld id="{C7B39456-88E6-483E-B1FA-F210B27965A0}" type="slidenum">
              <a:rPr lang="cs-CZ" smtClean="0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6</a:t>
            </a:fld>
            <a:endParaRPr lang="cs-CZ">
              <a:solidFill>
                <a:schemeClr val="tx1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389640" y="1577563"/>
            <a:ext cx="196188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TOGAF</a:t>
            </a:r>
          </a:p>
        </p:txBody>
      </p:sp>
      <p:cxnSp>
        <p:nvCxnSpPr>
          <p:cNvPr id="10" name="Pravoúhlá spojnice 9"/>
          <p:cNvCxnSpPr>
            <a:endCxn id="11" idx="1"/>
          </p:cNvCxnSpPr>
          <p:nvPr/>
        </p:nvCxnSpPr>
        <p:spPr>
          <a:xfrm rot="16200000" flipH="1">
            <a:off x="6387954" y="2657134"/>
            <a:ext cx="748569" cy="364150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/>
          <p:cNvSpPr/>
          <p:nvPr/>
        </p:nvSpPr>
        <p:spPr>
          <a:xfrm>
            <a:off x="6944313" y="2756294"/>
            <a:ext cx="19618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NAR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>
          <a:xfrm>
            <a:off x="8699769" y="5222152"/>
            <a:ext cx="196188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Metodika modelování </a:t>
            </a:r>
          </a:p>
          <a:p>
            <a:pPr algn="ctr"/>
            <a:r>
              <a:rPr lang="cs-CZ" dirty="0" smtClean="0"/>
              <a:t>IK OVS</a:t>
            </a:r>
            <a:endParaRPr lang="cs-CZ" dirty="0"/>
          </a:p>
        </p:txBody>
      </p:sp>
      <p:cxnSp>
        <p:nvCxnSpPr>
          <p:cNvPr id="17" name="Pravoúhlá spojnice 16"/>
          <p:cNvCxnSpPr/>
          <p:nvPr/>
        </p:nvCxnSpPr>
        <p:spPr>
          <a:xfrm rot="16200000" flipH="1">
            <a:off x="6996296" y="3821165"/>
            <a:ext cx="748569" cy="364150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/>
          <p:cNvSpPr/>
          <p:nvPr/>
        </p:nvSpPr>
        <p:spPr>
          <a:xfrm>
            <a:off x="7552656" y="3947948"/>
            <a:ext cx="196188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Metodika modelování (Obecná)</a:t>
            </a:r>
            <a:endParaRPr lang="cs-CZ" dirty="0"/>
          </a:p>
        </p:txBody>
      </p:sp>
      <p:sp>
        <p:nvSpPr>
          <p:cNvPr id="20" name="Obdélník 19"/>
          <p:cNvSpPr/>
          <p:nvPr/>
        </p:nvSpPr>
        <p:spPr>
          <a:xfrm>
            <a:off x="10083417" y="3947948"/>
            <a:ext cx="196188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Metodický</a:t>
            </a:r>
          </a:p>
          <a:p>
            <a:pPr algn="ctr"/>
            <a:r>
              <a:rPr lang="cs-CZ" dirty="0" smtClean="0">
                <a:solidFill>
                  <a:schemeClr val="tx1"/>
                </a:solidFill>
              </a:rPr>
              <a:t>pokyn </a:t>
            </a:r>
            <a:endParaRPr lang="cs-CZ" dirty="0">
              <a:solidFill>
                <a:schemeClr val="tx1"/>
              </a:solidFill>
            </a:endParaRPr>
          </a:p>
          <a:p>
            <a:pPr algn="ctr"/>
            <a:r>
              <a:rPr lang="cs-CZ" dirty="0">
                <a:solidFill>
                  <a:schemeClr val="tx1"/>
                </a:solidFill>
              </a:rPr>
              <a:t>k IK OVS</a:t>
            </a:r>
          </a:p>
        </p:txBody>
      </p:sp>
      <p:cxnSp>
        <p:nvCxnSpPr>
          <p:cNvPr id="32" name="Pravoúhlá spojnice 31"/>
          <p:cNvCxnSpPr>
            <a:stCxn id="20" idx="2"/>
            <a:endCxn id="13" idx="3"/>
          </p:cNvCxnSpPr>
          <p:nvPr/>
        </p:nvCxnSpPr>
        <p:spPr>
          <a:xfrm rot="5400000">
            <a:off x="10454501" y="5069496"/>
            <a:ext cx="817004" cy="402708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/>
          <p:cNvSpPr/>
          <p:nvPr/>
        </p:nvSpPr>
        <p:spPr>
          <a:xfrm>
            <a:off x="8699769" y="1577563"/>
            <a:ext cx="196188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ArchiMate</a:t>
            </a:r>
          </a:p>
        </p:txBody>
      </p:sp>
      <p:cxnSp>
        <p:nvCxnSpPr>
          <p:cNvPr id="21" name="Pravoúhlá spojnice 20"/>
          <p:cNvCxnSpPr>
            <a:endCxn id="11" idx="3"/>
          </p:cNvCxnSpPr>
          <p:nvPr/>
        </p:nvCxnSpPr>
        <p:spPr>
          <a:xfrm rot="5400000">
            <a:off x="8726903" y="2685954"/>
            <a:ext cx="706831" cy="348249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délník 22"/>
          <p:cNvSpPr/>
          <p:nvPr/>
        </p:nvSpPr>
        <p:spPr>
          <a:xfrm>
            <a:off x="6357983" y="5222152"/>
            <a:ext cx="196188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Metodika modelování </a:t>
            </a:r>
          </a:p>
          <a:p>
            <a:pPr algn="ctr"/>
            <a:r>
              <a:rPr lang="cs-CZ" dirty="0" smtClean="0"/>
              <a:t>Žádosti na OHA</a:t>
            </a:r>
            <a:endParaRPr lang="cs-CZ" dirty="0"/>
          </a:p>
        </p:txBody>
      </p:sp>
      <p:cxnSp>
        <p:nvCxnSpPr>
          <p:cNvPr id="24" name="Pravoúhlá spojnice 23"/>
          <p:cNvCxnSpPr>
            <a:stCxn id="18" idx="2"/>
            <a:endCxn id="23" idx="0"/>
          </p:cNvCxnSpPr>
          <p:nvPr/>
        </p:nvCxnSpPr>
        <p:spPr>
          <a:xfrm rot="5400000">
            <a:off x="7756358" y="4444914"/>
            <a:ext cx="359804" cy="1194673"/>
          </a:xfrm>
          <a:prstGeom prst="bent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ravoúhlá spojnice 24"/>
          <p:cNvCxnSpPr>
            <a:stCxn id="18" idx="2"/>
            <a:endCxn id="13" idx="0"/>
          </p:cNvCxnSpPr>
          <p:nvPr/>
        </p:nvCxnSpPr>
        <p:spPr>
          <a:xfrm rot="16200000" flipH="1">
            <a:off x="8927250" y="4468693"/>
            <a:ext cx="359804" cy="1147113"/>
          </a:xfrm>
          <a:prstGeom prst="bent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ravoúhlá spojnice 27"/>
          <p:cNvCxnSpPr>
            <a:endCxn id="18" idx="3"/>
          </p:cNvCxnSpPr>
          <p:nvPr/>
        </p:nvCxnSpPr>
        <p:spPr>
          <a:xfrm rot="5400000">
            <a:off x="8700164" y="3306336"/>
            <a:ext cx="1913184" cy="284440"/>
          </a:xfrm>
          <a:prstGeom prst="bentConnector2">
            <a:avLst/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ravoúhlá spojnice 32"/>
          <p:cNvCxnSpPr>
            <a:stCxn id="8" idx="2"/>
            <a:endCxn id="20" idx="0"/>
          </p:cNvCxnSpPr>
          <p:nvPr/>
        </p:nvCxnSpPr>
        <p:spPr>
          <a:xfrm rot="16200000" flipH="1">
            <a:off x="8489476" y="1373066"/>
            <a:ext cx="1455985" cy="3693777"/>
          </a:xfrm>
          <a:prstGeom prst="bentConnector3">
            <a:avLst>
              <a:gd name="adj1" fmla="val 10379"/>
            </a:avLst>
          </a:prstGeom>
          <a:ln w="158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1687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E4333-96F8-D228-C334-3B9F7AA58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cs-CZ" cap="small" dirty="0" smtClean="0"/>
              <a:t>Model fiktivního Demo-úřadu</a:t>
            </a:r>
            <a:endParaRPr lang="cs-CZ" cap="smal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4E6DF-51C0-6568-27BA-B6F5BC3DD13E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 xmlns="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2500"/>
              </a:spcBef>
            </a:pPr>
            <a:r>
              <a:rPr lang="cs-CZ" sz="1800" dirty="0" smtClean="0"/>
              <a:t>Pro znalce ArchiMate něco jako Arch-</a:t>
            </a:r>
            <a:r>
              <a:rPr lang="cs-CZ" sz="1800" dirty="0" err="1" smtClean="0"/>
              <a:t>Insurance</a:t>
            </a:r>
            <a:r>
              <a:rPr lang="cs-CZ" sz="1800" dirty="0" smtClean="0"/>
              <a:t>, u nás třeba </a:t>
            </a:r>
            <a:r>
              <a:rPr lang="cs-CZ" sz="1800" dirty="0" err="1" smtClean="0"/>
              <a:t>Archi</a:t>
            </a:r>
            <a:r>
              <a:rPr lang="cs-CZ" sz="1800" dirty="0" smtClean="0"/>
              <a:t>-OVM</a:t>
            </a:r>
          </a:p>
          <a:p>
            <a:pPr>
              <a:spcBef>
                <a:spcPts val="2500"/>
              </a:spcBef>
            </a:pPr>
            <a:r>
              <a:rPr lang="cs-CZ" sz="1800" dirty="0" smtClean="0"/>
              <a:t>Nechceme pro metodiky jenom „vykrádat“ Vaše zveřejněné IK, potřebujeme vlastní  diagramy</a:t>
            </a:r>
          </a:p>
          <a:p>
            <a:pPr>
              <a:spcBef>
                <a:spcPts val="2500"/>
              </a:spcBef>
            </a:pPr>
            <a:r>
              <a:rPr lang="cs-CZ" sz="1800" dirty="0" err="1" smtClean="0"/>
              <a:t>Archi</a:t>
            </a:r>
            <a:r>
              <a:rPr lang="cs-CZ" sz="1800" dirty="0" smtClean="0"/>
              <a:t>-OVM musí být „výkladní skříní“ OHA a vzorem digitálně se transformujícího úřadu:</a:t>
            </a:r>
          </a:p>
          <a:p>
            <a:pPr lvl="1">
              <a:spcBef>
                <a:spcPts val="2500"/>
              </a:spcBef>
            </a:pPr>
            <a:r>
              <a:rPr lang="cs-CZ" sz="1600" dirty="0" smtClean="0"/>
              <a:t>silný příběh – snadno pochopitelné změny</a:t>
            </a:r>
          </a:p>
          <a:p>
            <a:pPr lvl="1">
              <a:spcBef>
                <a:spcPts val="2500"/>
              </a:spcBef>
            </a:pPr>
            <a:r>
              <a:rPr lang="cs-CZ" sz="1600" dirty="0" smtClean="0"/>
              <a:t>jenom vybrané myšlenky, aby zůstal stručný a výstižný</a:t>
            </a:r>
          </a:p>
          <a:p>
            <a:pPr>
              <a:spcBef>
                <a:spcPts val="2500"/>
              </a:spcBef>
            </a:pPr>
            <a:r>
              <a:rPr lang="cs-CZ" sz="1800" dirty="0" smtClean="0"/>
              <a:t>V tuhle chvíli pracujeme na diagramech na úrovni IK OVS, následovat budou příklady pro metodiku k Žádosti.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D2B5D-5FDD-A9C5-CD37-244B77E4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>
                <a:solidFill>
                  <a:srgbClr val="40852D"/>
                </a:solidFill>
              </a:rPr>
              <a:t>DIA.GOV.CZ_+420 000 000 000_INFO@DIA.GOV.CZ</a:t>
            </a:r>
          </a:p>
        </p:txBody>
      </p:sp>
    </p:spTree>
    <p:extLst>
      <p:ext uri="{BB962C8B-B14F-4D97-AF65-F5344CB8AC3E}">
        <p14:creationId xmlns:p14="http://schemas.microsoft.com/office/powerpoint/2010/main" val="6291500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otiv Office">
  <a:themeElements>
    <a:clrScheme name="Vlastní 4">
      <a:dk1>
        <a:srgbClr val="2E2D2C"/>
      </a:dk1>
      <a:lt1>
        <a:sysClr val="window" lastClr="FFFFFF"/>
      </a:lt1>
      <a:dk2>
        <a:srgbClr val="767676"/>
      </a:dk2>
      <a:lt2>
        <a:srgbClr val="35398E"/>
      </a:lt2>
      <a:accent1>
        <a:srgbClr val="368537"/>
      </a:accent1>
      <a:accent2>
        <a:srgbClr val="46AD48"/>
      </a:accent2>
      <a:accent3>
        <a:srgbClr val="BDBCBC"/>
      </a:accent3>
      <a:accent4>
        <a:srgbClr val="2E2D2C"/>
      </a:accent4>
      <a:accent5>
        <a:srgbClr val="BDBCBC"/>
      </a:accent5>
      <a:accent6>
        <a:srgbClr val="70AD47"/>
      </a:accent6>
      <a:hlink>
        <a:srgbClr val="0563C1"/>
      </a:hlink>
      <a:folHlink>
        <a:srgbClr val="954F72"/>
      </a:folHlink>
    </a:clrScheme>
    <a:fontScheme name="Vlastní 3">
      <a:majorFont>
        <a:latin typeface="Azeret Mono SemiBold"/>
        <a:ea typeface=""/>
        <a:cs typeface=""/>
      </a:majorFont>
      <a:minorFont>
        <a:latin typeface="DM Sans 14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Šablona_aze" id="{7DB5C1C7-BA2A-4775-B8B5-02AD15A88F64}" vid="{B68EF378-A227-42B6-A716-736B4E5AB843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Šablona_aze</Template>
  <TotalTime>8662</TotalTime>
  <Words>647</Words>
  <Application>Microsoft Office PowerPoint</Application>
  <PresentationFormat>Širokoúhlá obrazovka</PresentationFormat>
  <Paragraphs>71</Paragraphs>
  <Slides>7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6" baseType="lpstr">
      <vt:lpstr>Arial</vt:lpstr>
      <vt:lpstr>Azeret Mono</vt:lpstr>
      <vt:lpstr>Azeret Mono Medium</vt:lpstr>
      <vt:lpstr>Azeret Mono SemiBold</vt:lpstr>
      <vt:lpstr>Calibri</vt:lpstr>
      <vt:lpstr>DM Sans 14pt</vt:lpstr>
      <vt:lpstr>Roboto</vt:lpstr>
      <vt:lpstr>Wingdings</vt:lpstr>
      <vt:lpstr>Motiv Office</vt:lpstr>
      <vt:lpstr>Nové metodiky</vt:lpstr>
      <vt:lpstr>Program prezentace</vt:lpstr>
      <vt:lpstr>Metodický pokyn k tvorbě IK OVS</vt:lpstr>
      <vt:lpstr>Účel a význam metodického pokynu</vt:lpstr>
      <vt:lpstr>Metodiky modelování a vzorový Demo-úřad</vt:lpstr>
      <vt:lpstr>Účel a význam metodického pokynu</vt:lpstr>
      <vt:lpstr>Model fiktivního Demo-úřadu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Pavel Hrabě</dc:creator>
  <cp:lastModifiedBy>Pavel Hrabě</cp:lastModifiedBy>
  <cp:revision>93</cp:revision>
  <dcterms:created xsi:type="dcterms:W3CDTF">2024-09-05T11:45:57Z</dcterms:created>
  <dcterms:modified xsi:type="dcterms:W3CDTF">2025-07-27T20:17:15Z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0x0101009B8B8DDCA0F24F4DA78B064CE943E2D6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2024-10-09T17:20:19Z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64e86dda-85d8-41ef-a3ba-b1a08b72a436</vt:lpwstr>
  </property>
  <property fmtid="{D5CDD505-2E9C-101B-9397-08002B2CF9AE}" pid="9" name="MSIP_Label_defa4170-0d19-0005-0004-bc88714345d2_ContentBits">
    <vt:lpwstr>0</vt:lpwstr>
  </property>
</Properties>
</file>